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1" r:id="rId4"/>
    <p:sldId id="260" r:id="rId5"/>
    <p:sldId id="262" r:id="rId6"/>
    <p:sldId id="263" r:id="rId7"/>
    <p:sldId id="258" r:id="rId8"/>
    <p:sldId id="259" r:id="rId9"/>
    <p:sldId id="266" r:id="rId10"/>
    <p:sldId id="267" r:id="rId11"/>
    <p:sldId id="264" r:id="rId12"/>
    <p:sldId id="265" r:id="rId13"/>
    <p:sldId id="268" r:id="rId14"/>
    <p:sldId id="275" r:id="rId15"/>
    <p:sldId id="270" r:id="rId16"/>
    <p:sldId id="276" r:id="rId17"/>
    <p:sldId id="271" r:id="rId18"/>
    <p:sldId id="274" r:id="rId19"/>
    <p:sldId id="272" r:id="rId20"/>
    <p:sldId id="273" r:id="rId2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DA5674-D316-4C6A-81C3-E5709E1165F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2163818-534A-4C3E-98D7-6EC060F88FE6}">
      <dgm:prSet/>
      <dgm:spPr/>
      <dgm:t>
        <a:bodyPr/>
        <a:lstStyle/>
        <a:p>
          <a:pPr>
            <a:lnSpc>
              <a:spcPct val="100000"/>
            </a:lnSpc>
          </a:pPr>
          <a:r>
            <a:rPr lang="en-GB" dirty="0"/>
            <a:t>Limited hardware programming experience</a:t>
          </a:r>
          <a:endParaRPr lang="en-US" dirty="0"/>
        </a:p>
      </dgm:t>
    </dgm:pt>
    <dgm:pt modelId="{3830BF09-1BE8-4824-A359-A62D369FE336}" type="parTrans" cxnId="{0F40CD2C-F8B7-4C18-8F79-F2B096BADC46}">
      <dgm:prSet/>
      <dgm:spPr/>
      <dgm:t>
        <a:bodyPr/>
        <a:lstStyle/>
        <a:p>
          <a:endParaRPr lang="en-US"/>
        </a:p>
      </dgm:t>
    </dgm:pt>
    <dgm:pt modelId="{68E47043-E565-4DD4-99CA-70EC58074C3B}" type="sibTrans" cxnId="{0F40CD2C-F8B7-4C18-8F79-F2B096BADC46}">
      <dgm:prSet/>
      <dgm:spPr/>
      <dgm:t>
        <a:bodyPr/>
        <a:lstStyle/>
        <a:p>
          <a:endParaRPr lang="en-US"/>
        </a:p>
      </dgm:t>
    </dgm:pt>
    <dgm:pt modelId="{22F17CA7-AB5B-4546-85E2-EAB9CD75E5FF}">
      <dgm:prSet/>
      <dgm:spPr/>
      <dgm:t>
        <a:bodyPr/>
        <a:lstStyle/>
        <a:p>
          <a:pPr>
            <a:lnSpc>
              <a:spcPct val="100000"/>
            </a:lnSpc>
          </a:pPr>
          <a:r>
            <a:rPr lang="en-GB"/>
            <a:t>Low experience programming MCUs</a:t>
          </a:r>
          <a:endParaRPr lang="en-US"/>
        </a:p>
      </dgm:t>
    </dgm:pt>
    <dgm:pt modelId="{86DDFD8D-A465-4BCD-B82E-C5BE713D9097}" type="parTrans" cxnId="{C9409365-1EB5-435C-9AE8-89E2143FC7A7}">
      <dgm:prSet/>
      <dgm:spPr/>
      <dgm:t>
        <a:bodyPr/>
        <a:lstStyle/>
        <a:p>
          <a:endParaRPr lang="en-US"/>
        </a:p>
      </dgm:t>
    </dgm:pt>
    <dgm:pt modelId="{5FF4AB4F-27FD-4C47-96AC-255AE407578B}" type="sibTrans" cxnId="{C9409365-1EB5-435C-9AE8-89E2143FC7A7}">
      <dgm:prSet/>
      <dgm:spPr/>
      <dgm:t>
        <a:bodyPr/>
        <a:lstStyle/>
        <a:p>
          <a:endParaRPr lang="en-US"/>
        </a:p>
      </dgm:t>
    </dgm:pt>
    <dgm:pt modelId="{6E019B62-EFF6-4831-B262-3EC8D0B425FE}">
      <dgm:prSet/>
      <dgm:spPr/>
      <dgm:t>
        <a:bodyPr/>
        <a:lstStyle/>
        <a:p>
          <a:pPr>
            <a:lnSpc>
              <a:spcPct val="100000"/>
            </a:lnSpc>
          </a:pPr>
          <a:r>
            <a:rPr lang="en-GB"/>
            <a:t>New to IoT technology and platforms</a:t>
          </a:r>
          <a:endParaRPr lang="en-US" dirty="0"/>
        </a:p>
      </dgm:t>
    </dgm:pt>
    <dgm:pt modelId="{3520F0CA-5505-4A8A-85F9-AAC1FBD97AB8}" type="parTrans" cxnId="{F514195D-A792-45D3-AE6E-2FB8C92672DF}">
      <dgm:prSet/>
      <dgm:spPr/>
      <dgm:t>
        <a:bodyPr/>
        <a:lstStyle/>
        <a:p>
          <a:endParaRPr lang="en-US"/>
        </a:p>
      </dgm:t>
    </dgm:pt>
    <dgm:pt modelId="{19C3DEFE-9A0B-47FA-8714-9F3A1147EEB2}" type="sibTrans" cxnId="{F514195D-A792-45D3-AE6E-2FB8C92672DF}">
      <dgm:prSet/>
      <dgm:spPr/>
      <dgm:t>
        <a:bodyPr/>
        <a:lstStyle/>
        <a:p>
          <a:endParaRPr lang="en-US"/>
        </a:p>
      </dgm:t>
    </dgm:pt>
    <dgm:pt modelId="{45F3ED34-715E-40B5-A721-D8C7CC64DEBE}">
      <dgm:prSet/>
      <dgm:spPr/>
      <dgm:t>
        <a:bodyPr/>
        <a:lstStyle/>
        <a:p>
          <a:pPr>
            <a:lnSpc>
              <a:spcPct val="100000"/>
            </a:lnSpc>
          </a:pPr>
          <a:r>
            <a:rPr lang="en-GB"/>
            <a:t>New to alternative network protocols (other than HTTP)</a:t>
          </a:r>
          <a:endParaRPr lang="en-US" dirty="0"/>
        </a:p>
      </dgm:t>
    </dgm:pt>
    <dgm:pt modelId="{6C991EE0-4BF8-4127-9966-1ABD20922E0C}" type="parTrans" cxnId="{107D4739-2356-475D-92FD-E9F609BC0848}">
      <dgm:prSet/>
      <dgm:spPr/>
      <dgm:t>
        <a:bodyPr/>
        <a:lstStyle/>
        <a:p>
          <a:endParaRPr lang="en-US"/>
        </a:p>
      </dgm:t>
    </dgm:pt>
    <dgm:pt modelId="{669079E6-BCB0-4542-B52F-E82066A735DB}" type="sibTrans" cxnId="{107D4739-2356-475D-92FD-E9F609BC0848}">
      <dgm:prSet/>
      <dgm:spPr/>
      <dgm:t>
        <a:bodyPr/>
        <a:lstStyle/>
        <a:p>
          <a:endParaRPr lang="en-US"/>
        </a:p>
      </dgm:t>
    </dgm:pt>
    <dgm:pt modelId="{1D790081-AF18-4C4A-B783-46918EC03124}">
      <dgm:prSet/>
      <dgm:spPr/>
      <dgm:t>
        <a:bodyPr/>
        <a:lstStyle/>
        <a:p>
          <a:pPr>
            <a:lnSpc>
              <a:spcPct val="100000"/>
            </a:lnSpc>
          </a:pPr>
          <a:r>
            <a:rPr lang="en-GB"/>
            <a:t>Hardware has to be possible to acquire in timely manner</a:t>
          </a:r>
          <a:endParaRPr lang="en-US" dirty="0"/>
        </a:p>
      </dgm:t>
    </dgm:pt>
    <dgm:pt modelId="{B7CCF3A1-D87C-45D2-86D4-52840FE7F8EB}" type="parTrans" cxnId="{7B07C0BA-5F2B-41ED-B33A-1ABD153E1542}">
      <dgm:prSet/>
      <dgm:spPr/>
      <dgm:t>
        <a:bodyPr/>
        <a:lstStyle/>
        <a:p>
          <a:endParaRPr lang="en-US"/>
        </a:p>
      </dgm:t>
    </dgm:pt>
    <dgm:pt modelId="{7E7B6DB6-0B73-4872-A153-C1825E08165A}" type="sibTrans" cxnId="{7B07C0BA-5F2B-41ED-B33A-1ABD153E1542}">
      <dgm:prSet/>
      <dgm:spPr/>
      <dgm:t>
        <a:bodyPr/>
        <a:lstStyle/>
        <a:p>
          <a:endParaRPr lang="en-US"/>
        </a:p>
      </dgm:t>
    </dgm:pt>
    <dgm:pt modelId="{D4518EFB-5FD0-4C99-97A8-9B8A4104C9D2}" type="pres">
      <dgm:prSet presAssocID="{FDDA5674-D316-4C6A-81C3-E5709E1165F1}" presName="root" presStyleCnt="0">
        <dgm:presLayoutVars>
          <dgm:dir/>
          <dgm:resizeHandles val="exact"/>
        </dgm:presLayoutVars>
      </dgm:prSet>
      <dgm:spPr/>
    </dgm:pt>
    <dgm:pt modelId="{9061CEFB-E252-4A94-A44B-9E8DD896C12D}" type="pres">
      <dgm:prSet presAssocID="{22163818-534A-4C3E-98D7-6EC060F88FE6}" presName="compNode" presStyleCnt="0"/>
      <dgm:spPr/>
    </dgm:pt>
    <dgm:pt modelId="{E23713E3-6FF4-4F26-B509-1378193C3CB5}" type="pres">
      <dgm:prSet presAssocID="{22163818-534A-4C3E-98D7-6EC060F88F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ador"/>
        </a:ext>
      </dgm:extLst>
    </dgm:pt>
    <dgm:pt modelId="{915E2C78-4D33-4ACE-994E-A906AC273F47}" type="pres">
      <dgm:prSet presAssocID="{22163818-534A-4C3E-98D7-6EC060F88FE6}" presName="spaceRect" presStyleCnt="0"/>
      <dgm:spPr/>
    </dgm:pt>
    <dgm:pt modelId="{363BE2F7-7A13-4066-8A90-E6A86B367304}" type="pres">
      <dgm:prSet presAssocID="{22163818-534A-4C3E-98D7-6EC060F88FE6}" presName="textRect" presStyleLbl="revTx" presStyleIdx="0" presStyleCnt="5">
        <dgm:presLayoutVars>
          <dgm:chMax val="1"/>
          <dgm:chPref val="1"/>
        </dgm:presLayoutVars>
      </dgm:prSet>
      <dgm:spPr/>
    </dgm:pt>
    <dgm:pt modelId="{87AA48FD-5E0D-470C-9DBD-3ED7E6C0E983}" type="pres">
      <dgm:prSet presAssocID="{68E47043-E565-4DD4-99CA-70EC58074C3B}" presName="sibTrans" presStyleCnt="0"/>
      <dgm:spPr/>
    </dgm:pt>
    <dgm:pt modelId="{4F57FC5A-9E1E-4A04-9E82-9D9FFBFD4134}" type="pres">
      <dgm:prSet presAssocID="{22F17CA7-AB5B-4546-85E2-EAB9CD75E5FF}" presName="compNode" presStyleCnt="0"/>
      <dgm:spPr/>
    </dgm:pt>
    <dgm:pt modelId="{535BD5A8-FF15-431B-9463-5E93922F2E36}" type="pres">
      <dgm:prSet presAssocID="{22F17CA7-AB5B-4546-85E2-EAB9CD75E5F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d Face with No Fill"/>
        </a:ext>
      </dgm:extLst>
    </dgm:pt>
    <dgm:pt modelId="{6399FB3F-E133-4F86-91C8-C937B7816D45}" type="pres">
      <dgm:prSet presAssocID="{22F17CA7-AB5B-4546-85E2-EAB9CD75E5FF}" presName="spaceRect" presStyleCnt="0"/>
      <dgm:spPr/>
    </dgm:pt>
    <dgm:pt modelId="{67CCF819-F78D-4E1F-9122-083DFDB307EC}" type="pres">
      <dgm:prSet presAssocID="{22F17CA7-AB5B-4546-85E2-EAB9CD75E5FF}" presName="textRect" presStyleLbl="revTx" presStyleIdx="1" presStyleCnt="5">
        <dgm:presLayoutVars>
          <dgm:chMax val="1"/>
          <dgm:chPref val="1"/>
        </dgm:presLayoutVars>
      </dgm:prSet>
      <dgm:spPr/>
    </dgm:pt>
    <dgm:pt modelId="{331D4536-C5B5-45DC-B7E2-3AAB91B68A37}" type="pres">
      <dgm:prSet presAssocID="{5FF4AB4F-27FD-4C47-96AC-255AE407578B}" presName="sibTrans" presStyleCnt="0"/>
      <dgm:spPr/>
    </dgm:pt>
    <dgm:pt modelId="{82046D06-FAAB-475C-BC91-62143E84B95D}" type="pres">
      <dgm:prSet presAssocID="{6E019B62-EFF6-4831-B262-3EC8D0B425FE}" presName="compNode" presStyleCnt="0"/>
      <dgm:spPr/>
    </dgm:pt>
    <dgm:pt modelId="{8AE01000-E953-4078-A875-CE512B92E91E}" type="pres">
      <dgm:prSet presAssocID="{6E019B62-EFF6-4831-B262-3EC8D0B425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E343010F-DE4E-4F50-9C51-AE7D8363C41E}" type="pres">
      <dgm:prSet presAssocID="{6E019B62-EFF6-4831-B262-3EC8D0B425FE}" presName="spaceRect" presStyleCnt="0"/>
      <dgm:spPr/>
    </dgm:pt>
    <dgm:pt modelId="{23FE57E7-F5DF-4F3C-8730-E65E79FA4821}" type="pres">
      <dgm:prSet presAssocID="{6E019B62-EFF6-4831-B262-3EC8D0B425FE}" presName="textRect" presStyleLbl="revTx" presStyleIdx="2" presStyleCnt="5">
        <dgm:presLayoutVars>
          <dgm:chMax val="1"/>
          <dgm:chPref val="1"/>
        </dgm:presLayoutVars>
      </dgm:prSet>
      <dgm:spPr/>
    </dgm:pt>
    <dgm:pt modelId="{69C9160F-3181-4D9D-B0FC-3483A1E55DF2}" type="pres">
      <dgm:prSet presAssocID="{19C3DEFE-9A0B-47FA-8714-9F3A1147EEB2}" presName="sibTrans" presStyleCnt="0"/>
      <dgm:spPr/>
    </dgm:pt>
    <dgm:pt modelId="{8B28CDA5-FA72-4D52-8485-6C37066F7C09}" type="pres">
      <dgm:prSet presAssocID="{45F3ED34-715E-40B5-A721-D8C7CC64DEBE}" presName="compNode" presStyleCnt="0"/>
      <dgm:spPr/>
    </dgm:pt>
    <dgm:pt modelId="{2912DC9E-478C-4827-A166-5FF263D86E3D}" type="pres">
      <dgm:prSet presAssocID="{45F3ED34-715E-40B5-A721-D8C7CC64DE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ador"/>
        </a:ext>
      </dgm:extLst>
    </dgm:pt>
    <dgm:pt modelId="{BCC1C294-32F8-4D56-A3A3-95BB8CB5100B}" type="pres">
      <dgm:prSet presAssocID="{45F3ED34-715E-40B5-A721-D8C7CC64DEBE}" presName="spaceRect" presStyleCnt="0"/>
      <dgm:spPr/>
    </dgm:pt>
    <dgm:pt modelId="{F497753A-9844-46E8-957C-864E709C5077}" type="pres">
      <dgm:prSet presAssocID="{45F3ED34-715E-40B5-A721-D8C7CC64DEBE}" presName="textRect" presStyleLbl="revTx" presStyleIdx="3" presStyleCnt="5">
        <dgm:presLayoutVars>
          <dgm:chMax val="1"/>
          <dgm:chPref val="1"/>
        </dgm:presLayoutVars>
      </dgm:prSet>
      <dgm:spPr/>
    </dgm:pt>
    <dgm:pt modelId="{27BEFDA3-53B3-40F3-B1F4-B45AEC093BA9}" type="pres">
      <dgm:prSet presAssocID="{669079E6-BCB0-4542-B52F-E82066A735DB}" presName="sibTrans" presStyleCnt="0"/>
      <dgm:spPr/>
    </dgm:pt>
    <dgm:pt modelId="{B123FCFC-88B5-4DBE-B3ED-C1654A1C97A2}" type="pres">
      <dgm:prSet presAssocID="{1D790081-AF18-4C4A-B783-46918EC03124}" presName="compNode" presStyleCnt="0"/>
      <dgm:spPr/>
    </dgm:pt>
    <dgm:pt modelId="{362C5EDF-C773-485B-B073-F410E3C7D66E}" type="pres">
      <dgm:prSet presAssocID="{1D790081-AF18-4C4A-B783-46918EC031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ronómetro"/>
        </a:ext>
      </dgm:extLst>
    </dgm:pt>
    <dgm:pt modelId="{A35E7DA0-0DB7-4B57-BA25-0B5E49FD07DF}" type="pres">
      <dgm:prSet presAssocID="{1D790081-AF18-4C4A-B783-46918EC03124}" presName="spaceRect" presStyleCnt="0"/>
      <dgm:spPr/>
    </dgm:pt>
    <dgm:pt modelId="{A3C0C1AE-83A6-4385-8D79-56F451C0FA13}" type="pres">
      <dgm:prSet presAssocID="{1D790081-AF18-4C4A-B783-46918EC03124}" presName="textRect" presStyleLbl="revTx" presStyleIdx="4" presStyleCnt="5">
        <dgm:presLayoutVars>
          <dgm:chMax val="1"/>
          <dgm:chPref val="1"/>
        </dgm:presLayoutVars>
      </dgm:prSet>
      <dgm:spPr/>
    </dgm:pt>
  </dgm:ptLst>
  <dgm:cxnLst>
    <dgm:cxn modelId="{5035A224-94A9-4085-917A-670034068F28}" type="presOf" srcId="{45F3ED34-715E-40B5-A721-D8C7CC64DEBE}" destId="{F497753A-9844-46E8-957C-864E709C5077}" srcOrd="0" destOrd="0" presId="urn:microsoft.com/office/officeart/2018/2/layout/IconLabelList"/>
    <dgm:cxn modelId="{0F40CD2C-F8B7-4C18-8F79-F2B096BADC46}" srcId="{FDDA5674-D316-4C6A-81C3-E5709E1165F1}" destId="{22163818-534A-4C3E-98D7-6EC060F88FE6}" srcOrd="0" destOrd="0" parTransId="{3830BF09-1BE8-4824-A359-A62D369FE336}" sibTransId="{68E47043-E565-4DD4-99CA-70EC58074C3B}"/>
    <dgm:cxn modelId="{107D4739-2356-475D-92FD-E9F609BC0848}" srcId="{FDDA5674-D316-4C6A-81C3-E5709E1165F1}" destId="{45F3ED34-715E-40B5-A721-D8C7CC64DEBE}" srcOrd="3" destOrd="0" parTransId="{6C991EE0-4BF8-4127-9966-1ABD20922E0C}" sibTransId="{669079E6-BCB0-4542-B52F-E82066A735DB}"/>
    <dgm:cxn modelId="{F514195D-A792-45D3-AE6E-2FB8C92672DF}" srcId="{FDDA5674-D316-4C6A-81C3-E5709E1165F1}" destId="{6E019B62-EFF6-4831-B262-3EC8D0B425FE}" srcOrd="2" destOrd="0" parTransId="{3520F0CA-5505-4A8A-85F9-AAC1FBD97AB8}" sibTransId="{19C3DEFE-9A0B-47FA-8714-9F3A1147EEB2}"/>
    <dgm:cxn modelId="{C9409365-1EB5-435C-9AE8-89E2143FC7A7}" srcId="{FDDA5674-D316-4C6A-81C3-E5709E1165F1}" destId="{22F17CA7-AB5B-4546-85E2-EAB9CD75E5FF}" srcOrd="1" destOrd="0" parTransId="{86DDFD8D-A465-4BCD-B82E-C5BE713D9097}" sibTransId="{5FF4AB4F-27FD-4C47-96AC-255AE407578B}"/>
    <dgm:cxn modelId="{65475180-A7E4-408B-855A-069AB75A4102}" type="presOf" srcId="{FDDA5674-D316-4C6A-81C3-E5709E1165F1}" destId="{D4518EFB-5FD0-4C99-97A8-9B8A4104C9D2}" srcOrd="0" destOrd="0" presId="urn:microsoft.com/office/officeart/2018/2/layout/IconLabelList"/>
    <dgm:cxn modelId="{0D736FB0-1741-4F15-A71C-784E8746FD1A}" type="presOf" srcId="{22F17CA7-AB5B-4546-85E2-EAB9CD75E5FF}" destId="{67CCF819-F78D-4E1F-9122-083DFDB307EC}" srcOrd="0" destOrd="0" presId="urn:microsoft.com/office/officeart/2018/2/layout/IconLabelList"/>
    <dgm:cxn modelId="{5169F2B4-46B0-4B27-B07F-79FD85B88680}" type="presOf" srcId="{6E019B62-EFF6-4831-B262-3EC8D0B425FE}" destId="{23FE57E7-F5DF-4F3C-8730-E65E79FA4821}" srcOrd="0" destOrd="0" presId="urn:microsoft.com/office/officeart/2018/2/layout/IconLabelList"/>
    <dgm:cxn modelId="{7B07C0BA-5F2B-41ED-B33A-1ABD153E1542}" srcId="{FDDA5674-D316-4C6A-81C3-E5709E1165F1}" destId="{1D790081-AF18-4C4A-B783-46918EC03124}" srcOrd="4" destOrd="0" parTransId="{B7CCF3A1-D87C-45D2-86D4-52840FE7F8EB}" sibTransId="{7E7B6DB6-0B73-4872-A153-C1825E08165A}"/>
    <dgm:cxn modelId="{A8AFDDD1-53A4-4276-A9C6-21060DEEED53}" type="presOf" srcId="{1D790081-AF18-4C4A-B783-46918EC03124}" destId="{A3C0C1AE-83A6-4385-8D79-56F451C0FA13}" srcOrd="0" destOrd="0" presId="urn:microsoft.com/office/officeart/2018/2/layout/IconLabelList"/>
    <dgm:cxn modelId="{6F4B94DC-05AE-4178-AE13-AA260C5DDE64}" type="presOf" srcId="{22163818-534A-4C3E-98D7-6EC060F88FE6}" destId="{363BE2F7-7A13-4066-8A90-E6A86B367304}" srcOrd="0" destOrd="0" presId="urn:microsoft.com/office/officeart/2018/2/layout/IconLabelList"/>
    <dgm:cxn modelId="{94E77A8B-549A-451D-A372-CA26F927F77E}" type="presParOf" srcId="{D4518EFB-5FD0-4C99-97A8-9B8A4104C9D2}" destId="{9061CEFB-E252-4A94-A44B-9E8DD896C12D}" srcOrd="0" destOrd="0" presId="urn:microsoft.com/office/officeart/2018/2/layout/IconLabelList"/>
    <dgm:cxn modelId="{461AE90D-5C81-4EFC-AF4F-8932C3D2CCDC}" type="presParOf" srcId="{9061CEFB-E252-4A94-A44B-9E8DD896C12D}" destId="{E23713E3-6FF4-4F26-B509-1378193C3CB5}" srcOrd="0" destOrd="0" presId="urn:microsoft.com/office/officeart/2018/2/layout/IconLabelList"/>
    <dgm:cxn modelId="{C63D6BCC-9115-4C25-BEE8-4BCE23A163FB}" type="presParOf" srcId="{9061CEFB-E252-4A94-A44B-9E8DD896C12D}" destId="{915E2C78-4D33-4ACE-994E-A906AC273F47}" srcOrd="1" destOrd="0" presId="urn:microsoft.com/office/officeart/2018/2/layout/IconLabelList"/>
    <dgm:cxn modelId="{5D5F5E64-A48B-441A-8A1C-CE0DD6750F29}" type="presParOf" srcId="{9061CEFB-E252-4A94-A44B-9E8DD896C12D}" destId="{363BE2F7-7A13-4066-8A90-E6A86B367304}" srcOrd="2" destOrd="0" presId="urn:microsoft.com/office/officeart/2018/2/layout/IconLabelList"/>
    <dgm:cxn modelId="{1B14CE05-634A-40EF-A060-DFAEC8D8F6AC}" type="presParOf" srcId="{D4518EFB-5FD0-4C99-97A8-9B8A4104C9D2}" destId="{87AA48FD-5E0D-470C-9DBD-3ED7E6C0E983}" srcOrd="1" destOrd="0" presId="urn:microsoft.com/office/officeart/2018/2/layout/IconLabelList"/>
    <dgm:cxn modelId="{CC013572-9063-43E9-BA14-7D99C4CE3715}" type="presParOf" srcId="{D4518EFB-5FD0-4C99-97A8-9B8A4104C9D2}" destId="{4F57FC5A-9E1E-4A04-9E82-9D9FFBFD4134}" srcOrd="2" destOrd="0" presId="urn:microsoft.com/office/officeart/2018/2/layout/IconLabelList"/>
    <dgm:cxn modelId="{44B2D449-43F1-4F43-B891-8A051CCBDCE8}" type="presParOf" srcId="{4F57FC5A-9E1E-4A04-9E82-9D9FFBFD4134}" destId="{535BD5A8-FF15-431B-9463-5E93922F2E36}" srcOrd="0" destOrd="0" presId="urn:microsoft.com/office/officeart/2018/2/layout/IconLabelList"/>
    <dgm:cxn modelId="{A5B0BE37-62F4-480A-9760-9879123480FC}" type="presParOf" srcId="{4F57FC5A-9E1E-4A04-9E82-9D9FFBFD4134}" destId="{6399FB3F-E133-4F86-91C8-C937B7816D45}" srcOrd="1" destOrd="0" presId="urn:microsoft.com/office/officeart/2018/2/layout/IconLabelList"/>
    <dgm:cxn modelId="{1547D1DB-0739-47F5-BC6E-ABD888F7D86F}" type="presParOf" srcId="{4F57FC5A-9E1E-4A04-9E82-9D9FFBFD4134}" destId="{67CCF819-F78D-4E1F-9122-083DFDB307EC}" srcOrd="2" destOrd="0" presId="urn:microsoft.com/office/officeart/2018/2/layout/IconLabelList"/>
    <dgm:cxn modelId="{728C6AA7-6CB3-4E20-B4B4-BB4A630C73D8}" type="presParOf" srcId="{D4518EFB-5FD0-4C99-97A8-9B8A4104C9D2}" destId="{331D4536-C5B5-45DC-B7E2-3AAB91B68A37}" srcOrd="3" destOrd="0" presId="urn:microsoft.com/office/officeart/2018/2/layout/IconLabelList"/>
    <dgm:cxn modelId="{141708A5-1021-4FC8-A6D6-94C481749910}" type="presParOf" srcId="{D4518EFB-5FD0-4C99-97A8-9B8A4104C9D2}" destId="{82046D06-FAAB-475C-BC91-62143E84B95D}" srcOrd="4" destOrd="0" presId="urn:microsoft.com/office/officeart/2018/2/layout/IconLabelList"/>
    <dgm:cxn modelId="{1F27837B-2779-4BDB-B3F5-DB88ADD222B3}" type="presParOf" srcId="{82046D06-FAAB-475C-BC91-62143E84B95D}" destId="{8AE01000-E953-4078-A875-CE512B92E91E}" srcOrd="0" destOrd="0" presId="urn:microsoft.com/office/officeart/2018/2/layout/IconLabelList"/>
    <dgm:cxn modelId="{ECA9F778-4E99-443B-AC48-1C04B14C2726}" type="presParOf" srcId="{82046D06-FAAB-475C-BC91-62143E84B95D}" destId="{E343010F-DE4E-4F50-9C51-AE7D8363C41E}" srcOrd="1" destOrd="0" presId="urn:microsoft.com/office/officeart/2018/2/layout/IconLabelList"/>
    <dgm:cxn modelId="{7E13907F-AAD1-4B8D-B1C0-6E35BCFC06C9}" type="presParOf" srcId="{82046D06-FAAB-475C-BC91-62143E84B95D}" destId="{23FE57E7-F5DF-4F3C-8730-E65E79FA4821}" srcOrd="2" destOrd="0" presId="urn:microsoft.com/office/officeart/2018/2/layout/IconLabelList"/>
    <dgm:cxn modelId="{7714520B-FFD4-4A88-957B-6F1496C026F7}" type="presParOf" srcId="{D4518EFB-5FD0-4C99-97A8-9B8A4104C9D2}" destId="{69C9160F-3181-4D9D-B0FC-3483A1E55DF2}" srcOrd="5" destOrd="0" presId="urn:microsoft.com/office/officeart/2018/2/layout/IconLabelList"/>
    <dgm:cxn modelId="{7575B0EC-BB05-4FA6-A955-C6B0FEE1192D}" type="presParOf" srcId="{D4518EFB-5FD0-4C99-97A8-9B8A4104C9D2}" destId="{8B28CDA5-FA72-4D52-8485-6C37066F7C09}" srcOrd="6" destOrd="0" presId="urn:microsoft.com/office/officeart/2018/2/layout/IconLabelList"/>
    <dgm:cxn modelId="{003FA297-AD52-4DAC-A497-18FE6F769E28}" type="presParOf" srcId="{8B28CDA5-FA72-4D52-8485-6C37066F7C09}" destId="{2912DC9E-478C-4827-A166-5FF263D86E3D}" srcOrd="0" destOrd="0" presId="urn:microsoft.com/office/officeart/2018/2/layout/IconLabelList"/>
    <dgm:cxn modelId="{A6A4EE1E-FC25-456B-9B4D-8EB293390F66}" type="presParOf" srcId="{8B28CDA5-FA72-4D52-8485-6C37066F7C09}" destId="{BCC1C294-32F8-4D56-A3A3-95BB8CB5100B}" srcOrd="1" destOrd="0" presId="urn:microsoft.com/office/officeart/2018/2/layout/IconLabelList"/>
    <dgm:cxn modelId="{E53E5D24-87A3-4672-8D4C-BB7C17434392}" type="presParOf" srcId="{8B28CDA5-FA72-4D52-8485-6C37066F7C09}" destId="{F497753A-9844-46E8-957C-864E709C5077}" srcOrd="2" destOrd="0" presId="urn:microsoft.com/office/officeart/2018/2/layout/IconLabelList"/>
    <dgm:cxn modelId="{82627C93-3C48-442E-B6F9-B302760D81C4}" type="presParOf" srcId="{D4518EFB-5FD0-4C99-97A8-9B8A4104C9D2}" destId="{27BEFDA3-53B3-40F3-B1F4-B45AEC093BA9}" srcOrd="7" destOrd="0" presId="urn:microsoft.com/office/officeart/2018/2/layout/IconLabelList"/>
    <dgm:cxn modelId="{1968CF75-5296-4D6C-8E13-007860F52293}" type="presParOf" srcId="{D4518EFB-5FD0-4C99-97A8-9B8A4104C9D2}" destId="{B123FCFC-88B5-4DBE-B3ED-C1654A1C97A2}" srcOrd="8" destOrd="0" presId="urn:microsoft.com/office/officeart/2018/2/layout/IconLabelList"/>
    <dgm:cxn modelId="{CC44E8C8-D9B9-4D66-87F4-5010F0183806}" type="presParOf" srcId="{B123FCFC-88B5-4DBE-B3ED-C1654A1C97A2}" destId="{362C5EDF-C773-485B-B073-F410E3C7D66E}" srcOrd="0" destOrd="0" presId="urn:microsoft.com/office/officeart/2018/2/layout/IconLabelList"/>
    <dgm:cxn modelId="{255E64B8-5D4C-4FF0-9888-C42254E73B57}" type="presParOf" srcId="{B123FCFC-88B5-4DBE-B3ED-C1654A1C97A2}" destId="{A35E7DA0-0DB7-4B57-BA25-0B5E49FD07DF}" srcOrd="1" destOrd="0" presId="urn:microsoft.com/office/officeart/2018/2/layout/IconLabelList"/>
    <dgm:cxn modelId="{8FF2895F-8403-4F45-8B8F-760180F92244}" type="presParOf" srcId="{B123FCFC-88B5-4DBE-B3ED-C1654A1C97A2}" destId="{A3C0C1AE-83A6-4385-8D79-56F451C0FA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720AAF-0F67-4F17-AACE-F86DC18C1B67}"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4EBB5FDE-13CC-40DB-9BE0-904B1EF59707}">
      <dgm:prSet/>
      <dgm:spPr/>
      <dgm:t>
        <a:bodyPr/>
        <a:lstStyle/>
        <a:p>
          <a:pPr>
            <a:defRPr b="1"/>
          </a:pPr>
          <a:r>
            <a:rPr lang="en-US"/>
            <a:t>20 Mar. 2023</a:t>
          </a:r>
        </a:p>
      </dgm:t>
    </dgm:pt>
    <dgm:pt modelId="{25914209-AAE4-43AA-8B25-6DBEB43A1228}" type="parTrans" cxnId="{2A24EE44-6829-4537-9C16-6693692E920E}">
      <dgm:prSet/>
      <dgm:spPr/>
      <dgm:t>
        <a:bodyPr/>
        <a:lstStyle/>
        <a:p>
          <a:endParaRPr lang="en-US"/>
        </a:p>
      </dgm:t>
    </dgm:pt>
    <dgm:pt modelId="{339B3C77-2E47-453F-8E8A-EF43C7B03989}" type="sibTrans" cxnId="{2A24EE44-6829-4537-9C16-6693692E920E}">
      <dgm:prSet/>
      <dgm:spPr/>
      <dgm:t>
        <a:bodyPr/>
        <a:lstStyle/>
        <a:p>
          <a:endParaRPr lang="en-US"/>
        </a:p>
      </dgm:t>
    </dgm:pt>
    <dgm:pt modelId="{CA60DCC6-9F5F-422B-9090-850A8C75375A}">
      <dgm:prSet/>
      <dgm:spPr/>
      <dgm:t>
        <a:bodyPr/>
        <a:lstStyle/>
        <a:p>
          <a:r>
            <a:rPr lang="en-US"/>
            <a:t>Project Proposal</a:t>
          </a:r>
        </a:p>
      </dgm:t>
    </dgm:pt>
    <dgm:pt modelId="{AB0677FA-438E-4980-9FC9-F8038AF1A9DA}" type="parTrans" cxnId="{E359F13F-CE7D-4D45-9588-8767AFAF7302}">
      <dgm:prSet/>
      <dgm:spPr/>
      <dgm:t>
        <a:bodyPr/>
        <a:lstStyle/>
        <a:p>
          <a:endParaRPr lang="en-US"/>
        </a:p>
      </dgm:t>
    </dgm:pt>
    <dgm:pt modelId="{0CBBD5D3-E385-4219-B045-F75E03E6F712}" type="sibTrans" cxnId="{E359F13F-CE7D-4D45-9588-8767AFAF7302}">
      <dgm:prSet/>
      <dgm:spPr/>
      <dgm:t>
        <a:bodyPr/>
        <a:lstStyle/>
        <a:p>
          <a:endParaRPr lang="en-US"/>
        </a:p>
      </dgm:t>
    </dgm:pt>
    <dgm:pt modelId="{EEAD5B5E-8840-4DF4-B0E0-8A4EEC033DD1}">
      <dgm:prSet/>
      <dgm:spPr/>
      <dgm:t>
        <a:bodyPr/>
        <a:lstStyle/>
        <a:p>
          <a:pPr>
            <a:defRPr b="1"/>
          </a:pPr>
          <a:r>
            <a:rPr lang="en-US"/>
            <a:t>24 Apr. 2023</a:t>
          </a:r>
        </a:p>
      </dgm:t>
    </dgm:pt>
    <dgm:pt modelId="{6DCBC1F3-D2D2-4F04-B276-677BBE2852E9}" type="parTrans" cxnId="{822059C3-FC3F-43F3-86F3-9093F0F3FD06}">
      <dgm:prSet/>
      <dgm:spPr/>
      <dgm:t>
        <a:bodyPr/>
        <a:lstStyle/>
        <a:p>
          <a:endParaRPr lang="en-US"/>
        </a:p>
      </dgm:t>
    </dgm:pt>
    <dgm:pt modelId="{F34A92A8-9B39-499F-AC54-2E0E4FA20C3E}" type="sibTrans" cxnId="{822059C3-FC3F-43F3-86F3-9093F0F3FD06}">
      <dgm:prSet/>
      <dgm:spPr/>
      <dgm:t>
        <a:bodyPr/>
        <a:lstStyle/>
        <a:p>
          <a:endParaRPr lang="en-US"/>
        </a:p>
      </dgm:t>
    </dgm:pt>
    <dgm:pt modelId="{D43A6AC1-B55A-4DD7-B0A6-D6A940766F60}">
      <dgm:prSet/>
      <dgm:spPr/>
      <dgm:t>
        <a:bodyPr/>
        <a:lstStyle/>
        <a:p>
          <a:r>
            <a:rPr lang="en-US"/>
            <a:t>Progress presentation</a:t>
          </a:r>
        </a:p>
      </dgm:t>
    </dgm:pt>
    <dgm:pt modelId="{EA561872-F56D-48AB-864C-ABC11EDF9B23}" type="parTrans" cxnId="{46FDAAD3-E4A6-4ACC-AABC-4F9361929A7B}">
      <dgm:prSet/>
      <dgm:spPr/>
      <dgm:t>
        <a:bodyPr/>
        <a:lstStyle/>
        <a:p>
          <a:endParaRPr lang="en-US"/>
        </a:p>
      </dgm:t>
    </dgm:pt>
    <dgm:pt modelId="{A18CECF0-51DD-49B4-B2E2-6ADEDCF444E8}" type="sibTrans" cxnId="{46FDAAD3-E4A6-4ACC-AABC-4F9361929A7B}">
      <dgm:prSet/>
      <dgm:spPr/>
      <dgm:t>
        <a:bodyPr/>
        <a:lstStyle/>
        <a:p>
          <a:endParaRPr lang="en-US"/>
        </a:p>
      </dgm:t>
    </dgm:pt>
    <dgm:pt modelId="{798439B1-84AD-434A-BE2A-6B23DFEFCB8A}">
      <dgm:prSet/>
      <dgm:spPr/>
      <dgm:t>
        <a:bodyPr/>
        <a:lstStyle/>
        <a:p>
          <a:pPr>
            <a:defRPr b="1"/>
          </a:pPr>
          <a:r>
            <a:rPr lang="en-US"/>
            <a:t>5 June 2023</a:t>
          </a:r>
        </a:p>
      </dgm:t>
    </dgm:pt>
    <dgm:pt modelId="{496CC061-C435-4789-803B-FE64CE543C11}" type="parTrans" cxnId="{732BC986-AC4B-4699-B14F-0ACBE4416591}">
      <dgm:prSet/>
      <dgm:spPr/>
      <dgm:t>
        <a:bodyPr/>
        <a:lstStyle/>
        <a:p>
          <a:endParaRPr lang="en-US"/>
        </a:p>
      </dgm:t>
    </dgm:pt>
    <dgm:pt modelId="{42B843C8-88D8-4AE1-8C86-7E53C07E8DD5}" type="sibTrans" cxnId="{732BC986-AC4B-4699-B14F-0ACBE4416591}">
      <dgm:prSet/>
      <dgm:spPr/>
      <dgm:t>
        <a:bodyPr/>
        <a:lstStyle/>
        <a:p>
          <a:endParaRPr lang="en-US"/>
        </a:p>
      </dgm:t>
    </dgm:pt>
    <dgm:pt modelId="{528DB07E-1AB0-4ABC-AB09-EF278C419BFD}">
      <dgm:prSet/>
      <dgm:spPr/>
      <dgm:t>
        <a:bodyPr/>
        <a:lstStyle/>
        <a:p>
          <a:r>
            <a:rPr lang="en-US"/>
            <a:t>Beta version (report, poster, and organization)</a:t>
          </a:r>
        </a:p>
      </dgm:t>
    </dgm:pt>
    <dgm:pt modelId="{A25F8C8F-6138-44E1-90FC-2518FBF0713F}" type="parTrans" cxnId="{61A8EC6C-F166-48EA-9B64-EE8FB6F997D5}">
      <dgm:prSet/>
      <dgm:spPr/>
      <dgm:t>
        <a:bodyPr/>
        <a:lstStyle/>
        <a:p>
          <a:endParaRPr lang="en-US"/>
        </a:p>
      </dgm:t>
    </dgm:pt>
    <dgm:pt modelId="{3ADFB302-9625-4A15-AAA8-93B2FD11A02E}" type="sibTrans" cxnId="{61A8EC6C-F166-48EA-9B64-EE8FB6F997D5}">
      <dgm:prSet/>
      <dgm:spPr/>
      <dgm:t>
        <a:bodyPr/>
        <a:lstStyle/>
        <a:p>
          <a:endParaRPr lang="en-US"/>
        </a:p>
      </dgm:t>
    </dgm:pt>
    <dgm:pt modelId="{F4F9FC06-111A-43B2-94AE-856DD02335A2}">
      <dgm:prSet/>
      <dgm:spPr/>
      <dgm:t>
        <a:bodyPr/>
        <a:lstStyle/>
        <a:p>
          <a:pPr>
            <a:defRPr b="1"/>
          </a:pPr>
          <a:r>
            <a:rPr lang="en-US"/>
            <a:t>10 July 2023</a:t>
          </a:r>
        </a:p>
      </dgm:t>
    </dgm:pt>
    <dgm:pt modelId="{48FF1832-EDA6-4902-83E3-0B9007067B89}" type="parTrans" cxnId="{E2BDCC37-D742-47F4-B5A8-06B347A0FBF8}">
      <dgm:prSet/>
      <dgm:spPr/>
      <dgm:t>
        <a:bodyPr/>
        <a:lstStyle/>
        <a:p>
          <a:endParaRPr lang="en-US"/>
        </a:p>
      </dgm:t>
    </dgm:pt>
    <dgm:pt modelId="{7A3A7790-A989-4C15-B58E-BBDA1D37AD40}" type="sibTrans" cxnId="{E2BDCC37-D742-47F4-B5A8-06B347A0FBF8}">
      <dgm:prSet/>
      <dgm:spPr/>
      <dgm:t>
        <a:bodyPr/>
        <a:lstStyle/>
        <a:p>
          <a:endParaRPr lang="en-US"/>
        </a:p>
      </dgm:t>
    </dgm:pt>
    <dgm:pt modelId="{A0201F15-35C6-4E79-B784-A34ADC46E659}">
      <dgm:prSet/>
      <dgm:spPr/>
      <dgm:t>
        <a:bodyPr/>
        <a:lstStyle/>
        <a:p>
          <a:r>
            <a:rPr lang="en-US"/>
            <a:t>Final version (Academic Calendar 2022/2023)</a:t>
          </a:r>
        </a:p>
      </dgm:t>
    </dgm:pt>
    <dgm:pt modelId="{D68B4C80-EF89-4792-A8A3-536CB49E9B6A}" type="parTrans" cxnId="{9FE2F7A8-6319-4643-9F06-391CEE21AAA5}">
      <dgm:prSet/>
      <dgm:spPr/>
      <dgm:t>
        <a:bodyPr/>
        <a:lstStyle/>
        <a:p>
          <a:endParaRPr lang="en-US"/>
        </a:p>
      </dgm:t>
    </dgm:pt>
    <dgm:pt modelId="{A263232C-1533-408D-B5FC-ABCD06FA70DB}" type="sibTrans" cxnId="{9FE2F7A8-6319-4643-9F06-391CEE21AAA5}">
      <dgm:prSet/>
      <dgm:spPr/>
      <dgm:t>
        <a:bodyPr/>
        <a:lstStyle/>
        <a:p>
          <a:endParaRPr lang="en-US"/>
        </a:p>
      </dgm:t>
    </dgm:pt>
    <dgm:pt modelId="{41609B83-EC51-48E4-87AF-7C0FFEBCE541}" type="pres">
      <dgm:prSet presAssocID="{4C720AAF-0F67-4F17-AACE-F86DC18C1B67}" presName="root" presStyleCnt="0">
        <dgm:presLayoutVars>
          <dgm:chMax/>
          <dgm:chPref/>
          <dgm:animLvl val="lvl"/>
        </dgm:presLayoutVars>
      </dgm:prSet>
      <dgm:spPr/>
    </dgm:pt>
    <dgm:pt modelId="{941B2530-4B19-4BC9-8756-AC592A8013D2}" type="pres">
      <dgm:prSet presAssocID="{4C720AAF-0F67-4F17-AACE-F86DC18C1B67}" presName="divider" presStyleLbl="node1" presStyleIdx="0" presStyleCnt="1"/>
      <dgm:spPr/>
    </dgm:pt>
    <dgm:pt modelId="{0EC93691-112E-4AB6-9001-718DBE17EC6F}" type="pres">
      <dgm:prSet presAssocID="{4C720AAF-0F67-4F17-AACE-F86DC18C1B67}" presName="nodes" presStyleCnt="0">
        <dgm:presLayoutVars>
          <dgm:chMax/>
          <dgm:chPref/>
          <dgm:animLvl val="lvl"/>
        </dgm:presLayoutVars>
      </dgm:prSet>
      <dgm:spPr/>
    </dgm:pt>
    <dgm:pt modelId="{60A7023D-DA46-4380-913D-7CD44E6FF849}" type="pres">
      <dgm:prSet presAssocID="{4EBB5FDE-13CC-40DB-9BE0-904B1EF59707}" presName="composite" presStyleCnt="0"/>
      <dgm:spPr/>
    </dgm:pt>
    <dgm:pt modelId="{7B548123-0B2D-40DB-AD1F-91E69B74D384}" type="pres">
      <dgm:prSet presAssocID="{4EBB5FDE-13CC-40DB-9BE0-904B1EF59707}" presName="L1TextContainer" presStyleLbl="revTx" presStyleIdx="0" presStyleCnt="4">
        <dgm:presLayoutVars>
          <dgm:chMax val="1"/>
          <dgm:chPref val="1"/>
          <dgm:bulletEnabled val="1"/>
        </dgm:presLayoutVars>
      </dgm:prSet>
      <dgm:spPr/>
    </dgm:pt>
    <dgm:pt modelId="{F3B28495-16B1-4537-BCB3-B4FBB6052CB9}" type="pres">
      <dgm:prSet presAssocID="{4EBB5FDE-13CC-40DB-9BE0-904B1EF59707}" presName="L2TextContainerWrapper" presStyleCnt="0">
        <dgm:presLayoutVars>
          <dgm:chMax val="0"/>
          <dgm:chPref val="0"/>
          <dgm:bulletEnabled val="1"/>
        </dgm:presLayoutVars>
      </dgm:prSet>
      <dgm:spPr/>
    </dgm:pt>
    <dgm:pt modelId="{5A820725-D56F-4652-A739-788385190E85}" type="pres">
      <dgm:prSet presAssocID="{4EBB5FDE-13CC-40DB-9BE0-904B1EF59707}" presName="L2TextContainer" presStyleLbl="bgAccFollowNode1" presStyleIdx="0" presStyleCnt="4"/>
      <dgm:spPr/>
    </dgm:pt>
    <dgm:pt modelId="{DB71D33F-872D-4B0E-90AE-986392F17A05}" type="pres">
      <dgm:prSet presAssocID="{4EBB5FDE-13CC-40DB-9BE0-904B1EF59707}" presName="FlexibleEmptyPlaceHolder" presStyleCnt="0"/>
      <dgm:spPr/>
    </dgm:pt>
    <dgm:pt modelId="{0D4C5FAA-94A3-411F-BECF-9C7F57608EC9}" type="pres">
      <dgm:prSet presAssocID="{4EBB5FDE-13CC-40DB-9BE0-904B1EF59707}" presName="ConnectLine" presStyleLbl="alignNode1" presStyleIdx="0"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ED2C5BD-2BB8-41E7-9B46-989B50729B95}" type="pres">
      <dgm:prSet presAssocID="{4EBB5FDE-13CC-40DB-9BE0-904B1EF59707}"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E54A4F89-E36F-449F-87CA-8BFFB749E25D}" type="pres">
      <dgm:prSet presAssocID="{4EBB5FDE-13CC-40DB-9BE0-904B1EF59707}" presName="EmptyPlaceHolder" presStyleCnt="0"/>
      <dgm:spPr/>
    </dgm:pt>
    <dgm:pt modelId="{B228B911-48F8-4363-BDE2-08196C3832E4}" type="pres">
      <dgm:prSet presAssocID="{339B3C77-2E47-453F-8E8A-EF43C7B03989}" presName="spaceBetweenRectangles" presStyleCnt="0"/>
      <dgm:spPr/>
    </dgm:pt>
    <dgm:pt modelId="{3D3C9727-99AD-47F9-9875-2ED5BB3B56D7}" type="pres">
      <dgm:prSet presAssocID="{EEAD5B5E-8840-4DF4-B0E0-8A4EEC033DD1}" presName="composite" presStyleCnt="0"/>
      <dgm:spPr/>
    </dgm:pt>
    <dgm:pt modelId="{E49524E6-E9EC-4A94-8C7F-34294D5E1CC2}" type="pres">
      <dgm:prSet presAssocID="{EEAD5B5E-8840-4DF4-B0E0-8A4EEC033DD1}" presName="L1TextContainer" presStyleLbl="revTx" presStyleIdx="1" presStyleCnt="4">
        <dgm:presLayoutVars>
          <dgm:chMax val="1"/>
          <dgm:chPref val="1"/>
          <dgm:bulletEnabled val="1"/>
        </dgm:presLayoutVars>
      </dgm:prSet>
      <dgm:spPr/>
    </dgm:pt>
    <dgm:pt modelId="{D17494EF-7D5B-47ED-913F-DADBE8EF71AF}" type="pres">
      <dgm:prSet presAssocID="{EEAD5B5E-8840-4DF4-B0E0-8A4EEC033DD1}" presName="L2TextContainerWrapper" presStyleCnt="0">
        <dgm:presLayoutVars>
          <dgm:chMax val="0"/>
          <dgm:chPref val="0"/>
          <dgm:bulletEnabled val="1"/>
        </dgm:presLayoutVars>
      </dgm:prSet>
      <dgm:spPr/>
    </dgm:pt>
    <dgm:pt modelId="{64CEAB02-2364-4FB0-908D-CCDA3FBD079B}" type="pres">
      <dgm:prSet presAssocID="{EEAD5B5E-8840-4DF4-B0E0-8A4EEC033DD1}" presName="L2TextContainer" presStyleLbl="bgAccFollowNode1" presStyleIdx="1" presStyleCnt="4"/>
      <dgm:spPr/>
    </dgm:pt>
    <dgm:pt modelId="{86128924-2FB5-4147-BC8C-0615C047E718}" type="pres">
      <dgm:prSet presAssocID="{EEAD5B5E-8840-4DF4-B0E0-8A4EEC033DD1}" presName="FlexibleEmptyPlaceHolder" presStyleCnt="0"/>
      <dgm:spPr/>
    </dgm:pt>
    <dgm:pt modelId="{7C623ACA-4E21-4E92-A28D-0B9D77FD51EB}" type="pres">
      <dgm:prSet presAssocID="{EEAD5B5E-8840-4DF4-B0E0-8A4EEC033DD1}" presName="ConnectLine" presStyleLbl="alignNode1" presStyleIdx="1"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446AA71B-0A31-49CC-8354-2849816A9635}" type="pres">
      <dgm:prSet presAssocID="{EEAD5B5E-8840-4DF4-B0E0-8A4EEC033DD1}"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1C2A3359-FD20-4BA2-B44F-8F21CFEF4A79}" type="pres">
      <dgm:prSet presAssocID="{EEAD5B5E-8840-4DF4-B0E0-8A4EEC033DD1}" presName="EmptyPlaceHolder" presStyleCnt="0"/>
      <dgm:spPr/>
    </dgm:pt>
    <dgm:pt modelId="{A1ACBBE6-64E2-4A33-9A7D-A2C69E9D52D9}" type="pres">
      <dgm:prSet presAssocID="{F34A92A8-9B39-499F-AC54-2E0E4FA20C3E}" presName="spaceBetweenRectangles" presStyleCnt="0"/>
      <dgm:spPr/>
    </dgm:pt>
    <dgm:pt modelId="{001B594F-480E-4364-95A2-15FBB47D19CC}" type="pres">
      <dgm:prSet presAssocID="{798439B1-84AD-434A-BE2A-6B23DFEFCB8A}" presName="composite" presStyleCnt="0"/>
      <dgm:spPr/>
    </dgm:pt>
    <dgm:pt modelId="{52496B3F-4A35-46BF-B905-841115E9A04D}" type="pres">
      <dgm:prSet presAssocID="{798439B1-84AD-434A-BE2A-6B23DFEFCB8A}" presName="L1TextContainer" presStyleLbl="revTx" presStyleIdx="2" presStyleCnt="4">
        <dgm:presLayoutVars>
          <dgm:chMax val="1"/>
          <dgm:chPref val="1"/>
          <dgm:bulletEnabled val="1"/>
        </dgm:presLayoutVars>
      </dgm:prSet>
      <dgm:spPr/>
    </dgm:pt>
    <dgm:pt modelId="{30506B91-6194-4748-B118-3D331338DAA2}" type="pres">
      <dgm:prSet presAssocID="{798439B1-84AD-434A-BE2A-6B23DFEFCB8A}" presName="L2TextContainerWrapper" presStyleCnt="0">
        <dgm:presLayoutVars>
          <dgm:chMax val="0"/>
          <dgm:chPref val="0"/>
          <dgm:bulletEnabled val="1"/>
        </dgm:presLayoutVars>
      </dgm:prSet>
      <dgm:spPr/>
    </dgm:pt>
    <dgm:pt modelId="{044A80E9-4313-491B-A6DA-43C08E774138}" type="pres">
      <dgm:prSet presAssocID="{798439B1-84AD-434A-BE2A-6B23DFEFCB8A}" presName="L2TextContainer" presStyleLbl="bgAccFollowNode1" presStyleIdx="2" presStyleCnt="4"/>
      <dgm:spPr/>
    </dgm:pt>
    <dgm:pt modelId="{A84A6FE4-7DF6-47CF-91BB-AC9E297030C8}" type="pres">
      <dgm:prSet presAssocID="{798439B1-84AD-434A-BE2A-6B23DFEFCB8A}" presName="FlexibleEmptyPlaceHolder" presStyleCnt="0"/>
      <dgm:spPr/>
    </dgm:pt>
    <dgm:pt modelId="{F2BC2CC9-1C86-449F-85ED-5233E88E1273}" type="pres">
      <dgm:prSet presAssocID="{798439B1-84AD-434A-BE2A-6B23DFEFCB8A}" presName="ConnectLine" presStyleLbl="alignNode1" presStyleIdx="2"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49A2041-3E97-47DF-964D-DDE3E6A9FA1C}" type="pres">
      <dgm:prSet presAssocID="{798439B1-84AD-434A-BE2A-6B23DFEFCB8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191E4688-1A14-4A44-82CE-4A149DFA0736}" type="pres">
      <dgm:prSet presAssocID="{798439B1-84AD-434A-BE2A-6B23DFEFCB8A}" presName="EmptyPlaceHolder" presStyleCnt="0"/>
      <dgm:spPr/>
    </dgm:pt>
    <dgm:pt modelId="{E8305162-4E02-47B1-BB2B-3B7174DF1A0E}" type="pres">
      <dgm:prSet presAssocID="{42B843C8-88D8-4AE1-8C86-7E53C07E8DD5}" presName="spaceBetweenRectangles" presStyleCnt="0"/>
      <dgm:spPr/>
    </dgm:pt>
    <dgm:pt modelId="{1309345D-3D0B-4460-8B0D-0C3CA9C1D0B2}" type="pres">
      <dgm:prSet presAssocID="{F4F9FC06-111A-43B2-94AE-856DD02335A2}" presName="composite" presStyleCnt="0"/>
      <dgm:spPr/>
    </dgm:pt>
    <dgm:pt modelId="{7503FA13-45E5-4DD9-B328-9023B0AC3F50}" type="pres">
      <dgm:prSet presAssocID="{F4F9FC06-111A-43B2-94AE-856DD02335A2}" presName="L1TextContainer" presStyleLbl="revTx" presStyleIdx="3" presStyleCnt="4">
        <dgm:presLayoutVars>
          <dgm:chMax val="1"/>
          <dgm:chPref val="1"/>
          <dgm:bulletEnabled val="1"/>
        </dgm:presLayoutVars>
      </dgm:prSet>
      <dgm:spPr/>
    </dgm:pt>
    <dgm:pt modelId="{7FEA9343-9A83-4DB4-B438-BB91D286BFE7}" type="pres">
      <dgm:prSet presAssocID="{F4F9FC06-111A-43B2-94AE-856DD02335A2}" presName="L2TextContainerWrapper" presStyleCnt="0">
        <dgm:presLayoutVars>
          <dgm:chMax val="0"/>
          <dgm:chPref val="0"/>
          <dgm:bulletEnabled val="1"/>
        </dgm:presLayoutVars>
      </dgm:prSet>
      <dgm:spPr/>
    </dgm:pt>
    <dgm:pt modelId="{B89F1A11-0F79-4B8A-8F43-AC853852F302}" type="pres">
      <dgm:prSet presAssocID="{F4F9FC06-111A-43B2-94AE-856DD02335A2}" presName="L2TextContainer" presStyleLbl="bgAccFollowNode1" presStyleIdx="3" presStyleCnt="4"/>
      <dgm:spPr/>
    </dgm:pt>
    <dgm:pt modelId="{22992137-E878-4C1E-B938-40E77BAA8706}" type="pres">
      <dgm:prSet presAssocID="{F4F9FC06-111A-43B2-94AE-856DD02335A2}" presName="FlexibleEmptyPlaceHolder" presStyleCnt="0"/>
      <dgm:spPr/>
    </dgm:pt>
    <dgm:pt modelId="{9F7C040C-84F8-4CA8-88BE-7C87BF39C7DC}" type="pres">
      <dgm:prSet presAssocID="{F4F9FC06-111A-43B2-94AE-856DD02335A2}" presName="ConnectLine" presStyleLbl="alignNode1" presStyleIdx="3" presStyleCnt="4"/>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ABB3585-72A4-4E73-81FB-6C9528899F96}" type="pres">
      <dgm:prSet presAssocID="{F4F9FC06-111A-43B2-94AE-856DD02335A2}"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8A6A1008-F982-4A4C-9BC5-DB41B7AF10B8}" type="pres">
      <dgm:prSet presAssocID="{F4F9FC06-111A-43B2-94AE-856DD02335A2}" presName="EmptyPlaceHolder" presStyleCnt="0"/>
      <dgm:spPr/>
    </dgm:pt>
  </dgm:ptLst>
  <dgm:cxnLst>
    <dgm:cxn modelId="{767E8205-CCB3-4B01-BCC8-FBB1E16DFAFB}" type="presOf" srcId="{A0201F15-35C6-4E79-B784-A34ADC46E659}" destId="{B89F1A11-0F79-4B8A-8F43-AC853852F302}" srcOrd="0" destOrd="0" presId="urn:microsoft.com/office/officeart/2017/3/layout/HorizontalPathTimeline"/>
    <dgm:cxn modelId="{E2BDCC37-D742-47F4-B5A8-06B347A0FBF8}" srcId="{4C720AAF-0F67-4F17-AACE-F86DC18C1B67}" destId="{F4F9FC06-111A-43B2-94AE-856DD02335A2}" srcOrd="3" destOrd="0" parTransId="{48FF1832-EDA6-4902-83E3-0B9007067B89}" sibTransId="{7A3A7790-A989-4C15-B58E-BBDA1D37AD40}"/>
    <dgm:cxn modelId="{E359F13F-CE7D-4D45-9588-8767AFAF7302}" srcId="{4EBB5FDE-13CC-40DB-9BE0-904B1EF59707}" destId="{CA60DCC6-9F5F-422B-9090-850A8C75375A}" srcOrd="0" destOrd="0" parTransId="{AB0677FA-438E-4980-9FC9-F8038AF1A9DA}" sibTransId="{0CBBD5D3-E385-4219-B045-F75E03E6F712}"/>
    <dgm:cxn modelId="{2A24EE44-6829-4537-9C16-6693692E920E}" srcId="{4C720AAF-0F67-4F17-AACE-F86DC18C1B67}" destId="{4EBB5FDE-13CC-40DB-9BE0-904B1EF59707}" srcOrd="0" destOrd="0" parTransId="{25914209-AAE4-43AA-8B25-6DBEB43A1228}" sibTransId="{339B3C77-2E47-453F-8E8A-EF43C7B03989}"/>
    <dgm:cxn modelId="{61A8EC6C-F166-48EA-9B64-EE8FB6F997D5}" srcId="{798439B1-84AD-434A-BE2A-6B23DFEFCB8A}" destId="{528DB07E-1AB0-4ABC-AB09-EF278C419BFD}" srcOrd="0" destOrd="0" parTransId="{A25F8C8F-6138-44E1-90FC-2518FBF0713F}" sibTransId="{3ADFB302-9625-4A15-AAA8-93B2FD11A02E}"/>
    <dgm:cxn modelId="{732BC986-AC4B-4699-B14F-0ACBE4416591}" srcId="{4C720AAF-0F67-4F17-AACE-F86DC18C1B67}" destId="{798439B1-84AD-434A-BE2A-6B23DFEFCB8A}" srcOrd="2" destOrd="0" parTransId="{496CC061-C435-4789-803B-FE64CE543C11}" sibTransId="{42B843C8-88D8-4AE1-8C86-7E53C07E8DD5}"/>
    <dgm:cxn modelId="{756C888E-BA2C-475F-B93E-F1B6EB43B645}" type="presOf" srcId="{CA60DCC6-9F5F-422B-9090-850A8C75375A}" destId="{5A820725-D56F-4652-A739-788385190E85}" srcOrd="0" destOrd="0" presId="urn:microsoft.com/office/officeart/2017/3/layout/HorizontalPathTimeline"/>
    <dgm:cxn modelId="{0802E69A-5782-4A06-B6D4-9B2C9C0DF3BF}" type="presOf" srcId="{EEAD5B5E-8840-4DF4-B0E0-8A4EEC033DD1}" destId="{E49524E6-E9EC-4A94-8C7F-34294D5E1CC2}" srcOrd="0" destOrd="0" presId="urn:microsoft.com/office/officeart/2017/3/layout/HorizontalPathTimeline"/>
    <dgm:cxn modelId="{9FE2F7A8-6319-4643-9F06-391CEE21AAA5}" srcId="{F4F9FC06-111A-43B2-94AE-856DD02335A2}" destId="{A0201F15-35C6-4E79-B784-A34ADC46E659}" srcOrd="0" destOrd="0" parTransId="{D68B4C80-EF89-4792-A8A3-536CB49E9B6A}" sibTransId="{A263232C-1533-408D-B5FC-ABCD06FA70DB}"/>
    <dgm:cxn modelId="{9FA798AF-581A-44BB-8A6F-359FE7EFD0B8}" type="presOf" srcId="{4EBB5FDE-13CC-40DB-9BE0-904B1EF59707}" destId="{7B548123-0B2D-40DB-AD1F-91E69B74D384}" srcOrd="0" destOrd="0" presId="urn:microsoft.com/office/officeart/2017/3/layout/HorizontalPathTimeline"/>
    <dgm:cxn modelId="{0CEC2DB5-45EB-42EE-9DDD-947619006844}" type="presOf" srcId="{798439B1-84AD-434A-BE2A-6B23DFEFCB8A}" destId="{52496B3F-4A35-46BF-B905-841115E9A04D}" srcOrd="0" destOrd="0" presId="urn:microsoft.com/office/officeart/2017/3/layout/HorizontalPathTimeline"/>
    <dgm:cxn modelId="{89D148B9-8904-4AAA-855A-899CCB823AA2}" type="presOf" srcId="{528DB07E-1AB0-4ABC-AB09-EF278C419BFD}" destId="{044A80E9-4313-491B-A6DA-43C08E774138}" srcOrd="0" destOrd="0" presId="urn:microsoft.com/office/officeart/2017/3/layout/HorizontalPathTimeline"/>
    <dgm:cxn modelId="{822059C3-FC3F-43F3-86F3-9093F0F3FD06}" srcId="{4C720AAF-0F67-4F17-AACE-F86DC18C1B67}" destId="{EEAD5B5E-8840-4DF4-B0E0-8A4EEC033DD1}" srcOrd="1" destOrd="0" parTransId="{6DCBC1F3-D2D2-4F04-B276-677BBE2852E9}" sibTransId="{F34A92A8-9B39-499F-AC54-2E0E4FA20C3E}"/>
    <dgm:cxn modelId="{46FDAAD3-E4A6-4ACC-AABC-4F9361929A7B}" srcId="{EEAD5B5E-8840-4DF4-B0E0-8A4EEC033DD1}" destId="{D43A6AC1-B55A-4DD7-B0A6-D6A940766F60}" srcOrd="0" destOrd="0" parTransId="{EA561872-F56D-48AB-864C-ABC11EDF9B23}" sibTransId="{A18CECF0-51DD-49B4-B2E2-6ADEDCF444E8}"/>
    <dgm:cxn modelId="{14FCECD5-1819-4BD4-B644-CF4010594F7F}" type="presOf" srcId="{F4F9FC06-111A-43B2-94AE-856DD02335A2}" destId="{7503FA13-45E5-4DD9-B328-9023B0AC3F50}" srcOrd="0" destOrd="0" presId="urn:microsoft.com/office/officeart/2017/3/layout/HorizontalPathTimeline"/>
    <dgm:cxn modelId="{3A412EE8-D217-4B70-A5A7-AD003416B999}" type="presOf" srcId="{D43A6AC1-B55A-4DD7-B0A6-D6A940766F60}" destId="{64CEAB02-2364-4FB0-908D-CCDA3FBD079B}" srcOrd="0" destOrd="0" presId="urn:microsoft.com/office/officeart/2017/3/layout/HorizontalPathTimeline"/>
    <dgm:cxn modelId="{7A324BF4-74FD-40C9-81BC-E3A6D83C5C7E}" type="presOf" srcId="{4C720AAF-0F67-4F17-AACE-F86DC18C1B67}" destId="{41609B83-EC51-48E4-87AF-7C0FFEBCE541}" srcOrd="0" destOrd="0" presId="urn:microsoft.com/office/officeart/2017/3/layout/HorizontalPathTimeline"/>
    <dgm:cxn modelId="{2710C065-F12E-4AF3-A89C-E57993BCCB48}" type="presParOf" srcId="{41609B83-EC51-48E4-87AF-7C0FFEBCE541}" destId="{941B2530-4B19-4BC9-8756-AC592A8013D2}" srcOrd="0" destOrd="0" presId="urn:microsoft.com/office/officeart/2017/3/layout/HorizontalPathTimeline"/>
    <dgm:cxn modelId="{D4BA5E78-FC91-4BA4-A678-6F417419B96B}" type="presParOf" srcId="{41609B83-EC51-48E4-87AF-7C0FFEBCE541}" destId="{0EC93691-112E-4AB6-9001-718DBE17EC6F}" srcOrd="1" destOrd="0" presId="urn:microsoft.com/office/officeart/2017/3/layout/HorizontalPathTimeline"/>
    <dgm:cxn modelId="{67ACBD1D-1DF7-49CD-83FB-B4BDAC90C0D9}" type="presParOf" srcId="{0EC93691-112E-4AB6-9001-718DBE17EC6F}" destId="{60A7023D-DA46-4380-913D-7CD44E6FF849}" srcOrd="0" destOrd="0" presId="urn:microsoft.com/office/officeart/2017/3/layout/HorizontalPathTimeline"/>
    <dgm:cxn modelId="{9B72FEDC-44F9-4E60-86AE-E80CE643B0CD}" type="presParOf" srcId="{60A7023D-DA46-4380-913D-7CD44E6FF849}" destId="{7B548123-0B2D-40DB-AD1F-91E69B74D384}" srcOrd="0" destOrd="0" presId="urn:microsoft.com/office/officeart/2017/3/layout/HorizontalPathTimeline"/>
    <dgm:cxn modelId="{BB5ADB7C-F266-4F05-86AC-D2BB2A10C396}" type="presParOf" srcId="{60A7023D-DA46-4380-913D-7CD44E6FF849}" destId="{F3B28495-16B1-4537-BCB3-B4FBB6052CB9}" srcOrd="1" destOrd="0" presId="urn:microsoft.com/office/officeart/2017/3/layout/HorizontalPathTimeline"/>
    <dgm:cxn modelId="{3401CC05-CA4B-4478-923C-EFD0B4659116}" type="presParOf" srcId="{F3B28495-16B1-4537-BCB3-B4FBB6052CB9}" destId="{5A820725-D56F-4652-A739-788385190E85}" srcOrd="0" destOrd="0" presId="urn:microsoft.com/office/officeart/2017/3/layout/HorizontalPathTimeline"/>
    <dgm:cxn modelId="{1BE8228D-A1D1-4B9B-A5CD-2E7C3EAC0596}" type="presParOf" srcId="{F3B28495-16B1-4537-BCB3-B4FBB6052CB9}" destId="{DB71D33F-872D-4B0E-90AE-986392F17A05}" srcOrd="1" destOrd="0" presId="urn:microsoft.com/office/officeart/2017/3/layout/HorizontalPathTimeline"/>
    <dgm:cxn modelId="{F7842DDE-6AB5-46BD-92F6-B876CA284744}" type="presParOf" srcId="{60A7023D-DA46-4380-913D-7CD44E6FF849}" destId="{0D4C5FAA-94A3-411F-BECF-9C7F57608EC9}" srcOrd="2" destOrd="0" presId="urn:microsoft.com/office/officeart/2017/3/layout/HorizontalPathTimeline"/>
    <dgm:cxn modelId="{F44EECB5-2C56-485F-8B57-9704F9EF5CF8}" type="presParOf" srcId="{60A7023D-DA46-4380-913D-7CD44E6FF849}" destId="{7ED2C5BD-2BB8-41E7-9B46-989B50729B95}" srcOrd="3" destOrd="0" presId="urn:microsoft.com/office/officeart/2017/3/layout/HorizontalPathTimeline"/>
    <dgm:cxn modelId="{7ADBE6A7-7E4B-49AA-9A9B-D6B22925EAE6}" type="presParOf" srcId="{60A7023D-DA46-4380-913D-7CD44E6FF849}" destId="{E54A4F89-E36F-449F-87CA-8BFFB749E25D}" srcOrd="4" destOrd="0" presId="urn:microsoft.com/office/officeart/2017/3/layout/HorizontalPathTimeline"/>
    <dgm:cxn modelId="{0040216F-B61C-4E73-81C9-6A6845CDA0E1}" type="presParOf" srcId="{0EC93691-112E-4AB6-9001-718DBE17EC6F}" destId="{B228B911-48F8-4363-BDE2-08196C3832E4}" srcOrd="1" destOrd="0" presId="urn:microsoft.com/office/officeart/2017/3/layout/HorizontalPathTimeline"/>
    <dgm:cxn modelId="{C78AAD07-B224-4F1E-8BDB-6459240C9F30}" type="presParOf" srcId="{0EC93691-112E-4AB6-9001-718DBE17EC6F}" destId="{3D3C9727-99AD-47F9-9875-2ED5BB3B56D7}" srcOrd="2" destOrd="0" presId="urn:microsoft.com/office/officeart/2017/3/layout/HorizontalPathTimeline"/>
    <dgm:cxn modelId="{EBE13DD1-050C-4DF2-A407-5A990BA9595E}" type="presParOf" srcId="{3D3C9727-99AD-47F9-9875-2ED5BB3B56D7}" destId="{E49524E6-E9EC-4A94-8C7F-34294D5E1CC2}" srcOrd="0" destOrd="0" presId="urn:microsoft.com/office/officeart/2017/3/layout/HorizontalPathTimeline"/>
    <dgm:cxn modelId="{31095F8F-1480-48C7-AA21-D5213B6B71F4}" type="presParOf" srcId="{3D3C9727-99AD-47F9-9875-2ED5BB3B56D7}" destId="{D17494EF-7D5B-47ED-913F-DADBE8EF71AF}" srcOrd="1" destOrd="0" presId="urn:microsoft.com/office/officeart/2017/3/layout/HorizontalPathTimeline"/>
    <dgm:cxn modelId="{9674E7A4-C2B2-4A54-BBCB-B2920A0C4680}" type="presParOf" srcId="{D17494EF-7D5B-47ED-913F-DADBE8EF71AF}" destId="{64CEAB02-2364-4FB0-908D-CCDA3FBD079B}" srcOrd="0" destOrd="0" presId="urn:microsoft.com/office/officeart/2017/3/layout/HorizontalPathTimeline"/>
    <dgm:cxn modelId="{3031D710-2F3B-4F35-9FBB-EC414EA26855}" type="presParOf" srcId="{D17494EF-7D5B-47ED-913F-DADBE8EF71AF}" destId="{86128924-2FB5-4147-BC8C-0615C047E718}" srcOrd="1" destOrd="0" presId="urn:microsoft.com/office/officeart/2017/3/layout/HorizontalPathTimeline"/>
    <dgm:cxn modelId="{3607E974-1838-4A0F-AFF8-3B9488438548}" type="presParOf" srcId="{3D3C9727-99AD-47F9-9875-2ED5BB3B56D7}" destId="{7C623ACA-4E21-4E92-A28D-0B9D77FD51EB}" srcOrd="2" destOrd="0" presId="urn:microsoft.com/office/officeart/2017/3/layout/HorizontalPathTimeline"/>
    <dgm:cxn modelId="{5AEA629F-741E-4360-8086-2C8A02B56856}" type="presParOf" srcId="{3D3C9727-99AD-47F9-9875-2ED5BB3B56D7}" destId="{446AA71B-0A31-49CC-8354-2849816A9635}" srcOrd="3" destOrd="0" presId="urn:microsoft.com/office/officeart/2017/3/layout/HorizontalPathTimeline"/>
    <dgm:cxn modelId="{54D5F40D-82D2-4928-B752-924B08F3A1D3}" type="presParOf" srcId="{3D3C9727-99AD-47F9-9875-2ED5BB3B56D7}" destId="{1C2A3359-FD20-4BA2-B44F-8F21CFEF4A79}" srcOrd="4" destOrd="0" presId="urn:microsoft.com/office/officeart/2017/3/layout/HorizontalPathTimeline"/>
    <dgm:cxn modelId="{907B5D2C-7065-4B7E-8BF8-C769A110B06F}" type="presParOf" srcId="{0EC93691-112E-4AB6-9001-718DBE17EC6F}" destId="{A1ACBBE6-64E2-4A33-9A7D-A2C69E9D52D9}" srcOrd="3" destOrd="0" presId="urn:microsoft.com/office/officeart/2017/3/layout/HorizontalPathTimeline"/>
    <dgm:cxn modelId="{25E16D2D-FBF7-45F6-9C3E-F786CF9F5B5A}" type="presParOf" srcId="{0EC93691-112E-4AB6-9001-718DBE17EC6F}" destId="{001B594F-480E-4364-95A2-15FBB47D19CC}" srcOrd="4" destOrd="0" presId="urn:microsoft.com/office/officeart/2017/3/layout/HorizontalPathTimeline"/>
    <dgm:cxn modelId="{49A99879-C12F-41D6-93FC-FCA87A41E813}" type="presParOf" srcId="{001B594F-480E-4364-95A2-15FBB47D19CC}" destId="{52496B3F-4A35-46BF-B905-841115E9A04D}" srcOrd="0" destOrd="0" presId="urn:microsoft.com/office/officeart/2017/3/layout/HorizontalPathTimeline"/>
    <dgm:cxn modelId="{08B31080-C79F-4174-AEA0-C48F734459DB}" type="presParOf" srcId="{001B594F-480E-4364-95A2-15FBB47D19CC}" destId="{30506B91-6194-4748-B118-3D331338DAA2}" srcOrd="1" destOrd="0" presId="urn:microsoft.com/office/officeart/2017/3/layout/HorizontalPathTimeline"/>
    <dgm:cxn modelId="{1E49C3AE-FAD6-4C16-83E1-43FED8F00626}" type="presParOf" srcId="{30506B91-6194-4748-B118-3D331338DAA2}" destId="{044A80E9-4313-491B-A6DA-43C08E774138}" srcOrd="0" destOrd="0" presId="urn:microsoft.com/office/officeart/2017/3/layout/HorizontalPathTimeline"/>
    <dgm:cxn modelId="{C224DA98-A1A0-4FD1-B5AC-DA666DAA1596}" type="presParOf" srcId="{30506B91-6194-4748-B118-3D331338DAA2}" destId="{A84A6FE4-7DF6-47CF-91BB-AC9E297030C8}" srcOrd="1" destOrd="0" presId="urn:microsoft.com/office/officeart/2017/3/layout/HorizontalPathTimeline"/>
    <dgm:cxn modelId="{57FB5F9C-3634-4B99-80C2-B535ED43D3DE}" type="presParOf" srcId="{001B594F-480E-4364-95A2-15FBB47D19CC}" destId="{F2BC2CC9-1C86-449F-85ED-5233E88E1273}" srcOrd="2" destOrd="0" presId="urn:microsoft.com/office/officeart/2017/3/layout/HorizontalPathTimeline"/>
    <dgm:cxn modelId="{30DB2523-0D41-40A2-A9A2-CBC4A0BA88C0}" type="presParOf" srcId="{001B594F-480E-4364-95A2-15FBB47D19CC}" destId="{F49A2041-3E97-47DF-964D-DDE3E6A9FA1C}" srcOrd="3" destOrd="0" presId="urn:microsoft.com/office/officeart/2017/3/layout/HorizontalPathTimeline"/>
    <dgm:cxn modelId="{A52D915C-A9D4-4353-AB28-CA8066083AB3}" type="presParOf" srcId="{001B594F-480E-4364-95A2-15FBB47D19CC}" destId="{191E4688-1A14-4A44-82CE-4A149DFA0736}" srcOrd="4" destOrd="0" presId="urn:microsoft.com/office/officeart/2017/3/layout/HorizontalPathTimeline"/>
    <dgm:cxn modelId="{4165A63E-0EAB-472E-8C8A-983B9D1F8E18}" type="presParOf" srcId="{0EC93691-112E-4AB6-9001-718DBE17EC6F}" destId="{E8305162-4E02-47B1-BB2B-3B7174DF1A0E}" srcOrd="5" destOrd="0" presId="urn:microsoft.com/office/officeart/2017/3/layout/HorizontalPathTimeline"/>
    <dgm:cxn modelId="{76FD3904-3F40-411E-8369-749BF10F4683}" type="presParOf" srcId="{0EC93691-112E-4AB6-9001-718DBE17EC6F}" destId="{1309345D-3D0B-4460-8B0D-0C3CA9C1D0B2}" srcOrd="6" destOrd="0" presId="urn:microsoft.com/office/officeart/2017/3/layout/HorizontalPathTimeline"/>
    <dgm:cxn modelId="{5E8C7E20-BDC3-464F-8FED-2CDA3ADDF9EB}" type="presParOf" srcId="{1309345D-3D0B-4460-8B0D-0C3CA9C1D0B2}" destId="{7503FA13-45E5-4DD9-B328-9023B0AC3F50}" srcOrd="0" destOrd="0" presId="urn:microsoft.com/office/officeart/2017/3/layout/HorizontalPathTimeline"/>
    <dgm:cxn modelId="{7E5F78FB-6BFB-4C66-B285-92DA1CED49D2}" type="presParOf" srcId="{1309345D-3D0B-4460-8B0D-0C3CA9C1D0B2}" destId="{7FEA9343-9A83-4DB4-B438-BB91D286BFE7}" srcOrd="1" destOrd="0" presId="urn:microsoft.com/office/officeart/2017/3/layout/HorizontalPathTimeline"/>
    <dgm:cxn modelId="{4A2794C6-E0AB-42EF-A973-86018815E703}" type="presParOf" srcId="{7FEA9343-9A83-4DB4-B438-BB91D286BFE7}" destId="{B89F1A11-0F79-4B8A-8F43-AC853852F302}" srcOrd="0" destOrd="0" presId="urn:microsoft.com/office/officeart/2017/3/layout/HorizontalPathTimeline"/>
    <dgm:cxn modelId="{9D7FA43D-CFFB-4B37-A5A0-07A7FC21BF42}" type="presParOf" srcId="{7FEA9343-9A83-4DB4-B438-BB91D286BFE7}" destId="{22992137-E878-4C1E-B938-40E77BAA8706}" srcOrd="1" destOrd="0" presId="urn:microsoft.com/office/officeart/2017/3/layout/HorizontalPathTimeline"/>
    <dgm:cxn modelId="{9AE31F1F-A76C-48CA-8767-30AAC8468F45}" type="presParOf" srcId="{1309345D-3D0B-4460-8B0D-0C3CA9C1D0B2}" destId="{9F7C040C-84F8-4CA8-88BE-7C87BF39C7DC}" srcOrd="2" destOrd="0" presId="urn:microsoft.com/office/officeart/2017/3/layout/HorizontalPathTimeline"/>
    <dgm:cxn modelId="{464CB56E-CDC6-4600-A148-DF21C69B5BCB}" type="presParOf" srcId="{1309345D-3D0B-4460-8B0D-0C3CA9C1D0B2}" destId="{5ABB3585-72A4-4E73-81FB-6C9528899F96}" srcOrd="3" destOrd="0" presId="urn:microsoft.com/office/officeart/2017/3/layout/HorizontalPathTimeline"/>
    <dgm:cxn modelId="{CE6A4FA8-6A3E-4DF6-B943-DD76E3A0ABD3}" type="presParOf" srcId="{1309345D-3D0B-4460-8B0D-0C3CA9C1D0B2}" destId="{8A6A1008-F982-4A4C-9BC5-DB41B7AF10B8}"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713E3-6FF4-4F26-B509-1378193C3CB5}">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BE2F7-7A13-4066-8A90-E6A86B367304}">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dirty="0"/>
            <a:t>Limited hardware programming experience</a:t>
          </a:r>
          <a:endParaRPr lang="en-US" sz="1500" kern="1200" dirty="0"/>
        </a:p>
      </dsp:txBody>
      <dsp:txXfrm>
        <a:off x="127800" y="2355670"/>
        <a:ext cx="1800000" cy="720000"/>
      </dsp:txXfrm>
    </dsp:sp>
    <dsp:sp modelId="{535BD5A8-FF15-431B-9463-5E93922F2E3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F819-F78D-4E1F-9122-083DFDB307EC}">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Low experience programming MCUs</a:t>
          </a:r>
          <a:endParaRPr lang="en-US" sz="1500" kern="1200"/>
        </a:p>
      </dsp:txBody>
      <dsp:txXfrm>
        <a:off x="2242800" y="2355670"/>
        <a:ext cx="1800000" cy="720000"/>
      </dsp:txXfrm>
    </dsp:sp>
    <dsp:sp modelId="{8AE01000-E953-4078-A875-CE512B92E91E}">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E57E7-F5DF-4F3C-8730-E65E79FA4821}">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New to IoT technology and platforms</a:t>
          </a:r>
          <a:endParaRPr lang="en-US" sz="1500" kern="1200" dirty="0"/>
        </a:p>
      </dsp:txBody>
      <dsp:txXfrm>
        <a:off x="4357800" y="2355670"/>
        <a:ext cx="1800000" cy="720000"/>
      </dsp:txXfrm>
    </dsp:sp>
    <dsp:sp modelId="{2912DC9E-478C-4827-A166-5FF263D86E3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7753A-9844-46E8-957C-864E709C5077}">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New to alternative network protocols (other than HTTP)</a:t>
          </a:r>
          <a:endParaRPr lang="en-US" sz="1500" kern="1200" dirty="0"/>
        </a:p>
      </dsp:txBody>
      <dsp:txXfrm>
        <a:off x="6472800" y="2355670"/>
        <a:ext cx="1800000" cy="720000"/>
      </dsp:txXfrm>
    </dsp:sp>
    <dsp:sp modelId="{362C5EDF-C773-485B-B073-F410E3C7D66E}">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0C1AE-83A6-4385-8D79-56F451C0FA13}">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Hardware has to be possible to acquire in timely manner</a:t>
          </a:r>
          <a:endParaRPr lang="en-US" sz="1500" kern="1200" dirty="0"/>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48123-0B2D-40DB-AD1F-91E69B74D384}">
      <dsp:nvSpPr>
        <dsp:cNvPr id="0" name=""/>
        <dsp:cNvSpPr/>
      </dsp:nvSpPr>
      <dsp:spPr>
        <a:xfrm>
          <a:off x="421804"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20 Mar. 2023</a:t>
          </a:r>
        </a:p>
      </dsp:txBody>
      <dsp:txXfrm>
        <a:off x="421804" y="2336668"/>
        <a:ext cx="3364170" cy="491701"/>
      </dsp:txXfrm>
    </dsp:sp>
    <dsp:sp modelId="{941B2530-4B19-4BC9-8756-AC592A8013D2}">
      <dsp:nvSpPr>
        <dsp:cNvPr id="0" name=""/>
        <dsp:cNvSpPr/>
      </dsp:nvSpPr>
      <dsp:spPr>
        <a:xfrm>
          <a:off x="0" y="2088642"/>
          <a:ext cx="10515600" cy="174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20725-D56F-4652-A739-788385190E85}">
      <dsp:nvSpPr>
        <dsp:cNvPr id="0" name=""/>
        <dsp:cNvSpPr/>
      </dsp:nvSpPr>
      <dsp:spPr>
        <a:xfrm>
          <a:off x="253596" y="74190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Project Proposal</a:t>
          </a:r>
        </a:p>
      </dsp:txBody>
      <dsp:txXfrm>
        <a:off x="253596" y="741903"/>
        <a:ext cx="3700587" cy="607011"/>
      </dsp:txXfrm>
    </dsp:sp>
    <dsp:sp modelId="{0D4C5FAA-94A3-411F-BECF-9C7F57608EC9}">
      <dsp:nvSpPr>
        <dsp:cNvPr id="0" name=""/>
        <dsp:cNvSpPr/>
      </dsp:nvSpPr>
      <dsp:spPr>
        <a:xfrm>
          <a:off x="2103890"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49524E6-E9EC-4A94-8C7F-34294D5E1CC2}">
      <dsp:nvSpPr>
        <dsp:cNvPr id="0" name=""/>
        <dsp:cNvSpPr/>
      </dsp:nvSpPr>
      <dsp:spPr>
        <a:xfrm>
          <a:off x="2524411"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24 Apr. 2023</a:t>
          </a:r>
        </a:p>
      </dsp:txBody>
      <dsp:txXfrm>
        <a:off x="2524411" y="1522968"/>
        <a:ext cx="3364170" cy="491701"/>
      </dsp:txXfrm>
    </dsp:sp>
    <dsp:sp modelId="{64CEAB02-2364-4FB0-908D-CCDA3FBD079B}">
      <dsp:nvSpPr>
        <dsp:cNvPr id="0" name=""/>
        <dsp:cNvSpPr/>
      </dsp:nvSpPr>
      <dsp:spPr>
        <a:xfrm>
          <a:off x="2356202" y="3002423"/>
          <a:ext cx="3700587" cy="6070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Progress presentation</a:t>
          </a:r>
        </a:p>
      </dsp:txBody>
      <dsp:txXfrm>
        <a:off x="2356202" y="3002423"/>
        <a:ext cx="3700587" cy="607011"/>
      </dsp:txXfrm>
    </dsp:sp>
    <dsp:sp modelId="{7C623ACA-4E21-4E92-A28D-0B9D77FD51EB}">
      <dsp:nvSpPr>
        <dsp:cNvPr id="0" name=""/>
        <dsp:cNvSpPr/>
      </dsp:nvSpPr>
      <dsp:spPr>
        <a:xfrm>
          <a:off x="4206496"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ED2C5BD-2BB8-41E7-9B46-989B50729B95}">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6AA71B-0A31-49CC-8354-2849816A9635}">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2496B3F-4A35-46BF-B905-841115E9A04D}">
      <dsp:nvSpPr>
        <dsp:cNvPr id="0" name=""/>
        <dsp:cNvSpPr/>
      </dsp:nvSpPr>
      <dsp:spPr>
        <a:xfrm>
          <a:off x="4627018" y="23366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5 June 2023</a:t>
          </a:r>
        </a:p>
      </dsp:txBody>
      <dsp:txXfrm>
        <a:off x="4627018" y="2336668"/>
        <a:ext cx="3364170" cy="491701"/>
      </dsp:txXfrm>
    </dsp:sp>
    <dsp:sp modelId="{044A80E9-4313-491B-A6DA-43C08E774138}">
      <dsp:nvSpPr>
        <dsp:cNvPr id="0" name=""/>
        <dsp:cNvSpPr/>
      </dsp:nvSpPr>
      <dsp:spPr>
        <a:xfrm>
          <a:off x="4458809" y="628088"/>
          <a:ext cx="3700587" cy="7208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Beta version (report, poster, and organization)</a:t>
          </a:r>
        </a:p>
      </dsp:txBody>
      <dsp:txXfrm>
        <a:off x="4458809" y="628088"/>
        <a:ext cx="3700587" cy="720826"/>
      </dsp:txXfrm>
    </dsp:sp>
    <dsp:sp modelId="{F2BC2CC9-1C86-449F-85ED-5233E88E1273}">
      <dsp:nvSpPr>
        <dsp:cNvPr id="0" name=""/>
        <dsp:cNvSpPr/>
      </dsp:nvSpPr>
      <dsp:spPr>
        <a:xfrm>
          <a:off x="6309103"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503FA13-45E5-4DD9-B328-9023B0AC3F50}">
      <dsp:nvSpPr>
        <dsp:cNvPr id="0" name=""/>
        <dsp:cNvSpPr/>
      </dsp:nvSpPr>
      <dsp:spPr>
        <a:xfrm>
          <a:off x="6729624" y="1522968"/>
          <a:ext cx="336417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10 July 2023</a:t>
          </a:r>
        </a:p>
      </dsp:txBody>
      <dsp:txXfrm>
        <a:off x="6729624" y="1522968"/>
        <a:ext cx="3364170" cy="491701"/>
      </dsp:txXfrm>
    </dsp:sp>
    <dsp:sp modelId="{B89F1A11-0F79-4B8A-8F43-AC853852F302}">
      <dsp:nvSpPr>
        <dsp:cNvPr id="0" name=""/>
        <dsp:cNvSpPr/>
      </dsp:nvSpPr>
      <dsp:spPr>
        <a:xfrm>
          <a:off x="6561416" y="3002423"/>
          <a:ext cx="3700587" cy="7208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Final version (Academic Calendar 2022/2023)</a:t>
          </a:r>
        </a:p>
      </dsp:txBody>
      <dsp:txXfrm>
        <a:off x="6561416" y="3002423"/>
        <a:ext cx="3700587" cy="720826"/>
      </dsp:txXfrm>
    </dsp:sp>
    <dsp:sp modelId="{9F7C040C-84F8-4CA8-88BE-7C87BF39C7DC}">
      <dsp:nvSpPr>
        <dsp:cNvPr id="0" name=""/>
        <dsp:cNvSpPr/>
      </dsp:nvSpPr>
      <dsp:spPr>
        <a:xfrm>
          <a:off x="8411709"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49A2041-3E97-47DF-964D-DDE3E6A9FA1C}">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ABB3585-72A4-4E73-81FB-6C9528899F96}">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6265B5-5472-4A66-88AB-E332C17E8276}" type="datetimeFigureOut">
              <a:rPr lang="en-GB" smtClean="0"/>
              <a:t>20/03/2023</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DAEF3-325E-43BA-9261-423FE9D8389C}" type="slidenum">
              <a:rPr lang="en-GB" smtClean="0"/>
              <a:t>‹nº›</a:t>
            </a:fld>
            <a:endParaRPr lang="en-GB"/>
          </a:p>
        </p:txBody>
      </p:sp>
    </p:spTree>
    <p:extLst>
      <p:ext uri="{BB962C8B-B14F-4D97-AF65-F5344CB8AC3E}">
        <p14:creationId xmlns:p14="http://schemas.microsoft.com/office/powerpoint/2010/main" val="538899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C341B2-0DB2-3C66-C329-1CBCA9556576}"/>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EB5E340D-15BE-C108-963C-98C1AF378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250F12CC-A2EE-59C3-7F73-EAB3D3E748A8}"/>
              </a:ext>
            </a:extLst>
          </p:cNvPr>
          <p:cNvSpPr>
            <a:spLocks noGrp="1"/>
          </p:cNvSpPr>
          <p:nvPr>
            <p:ph type="dt" sz="half" idx="10"/>
          </p:nvPr>
        </p:nvSpPr>
        <p:spPr/>
        <p:txBody>
          <a:bodyPr/>
          <a:lstStyle/>
          <a:p>
            <a:fld id="{16CFBA7D-C84E-49C8-AD0B-8E3F71D565AB}" type="datetime1">
              <a:rPr lang="pt-PT" smtClean="0"/>
              <a:t>20/03/2023</a:t>
            </a:fld>
            <a:endParaRPr lang="pt-PT"/>
          </a:p>
        </p:txBody>
      </p:sp>
      <p:sp>
        <p:nvSpPr>
          <p:cNvPr id="5" name="Marcador de Posição do Rodapé 4">
            <a:extLst>
              <a:ext uri="{FF2B5EF4-FFF2-40B4-BE49-F238E27FC236}">
                <a16:creationId xmlns:a16="http://schemas.microsoft.com/office/drawing/2014/main" id="{1830C20F-F4A2-5294-8E9C-56831C30B91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3143CB1-17B4-7E54-42D9-688C84EE011A}"/>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1420824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E52A4-CDAF-E65F-CB1C-C35C52EAD792}"/>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CCB5A026-B453-CE2E-0BE9-7979539D64A2}"/>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DD753AD-7106-DB6E-CD52-212A2E24F97D}"/>
              </a:ext>
            </a:extLst>
          </p:cNvPr>
          <p:cNvSpPr>
            <a:spLocks noGrp="1"/>
          </p:cNvSpPr>
          <p:nvPr>
            <p:ph type="dt" sz="half" idx="10"/>
          </p:nvPr>
        </p:nvSpPr>
        <p:spPr/>
        <p:txBody>
          <a:bodyPr/>
          <a:lstStyle/>
          <a:p>
            <a:fld id="{76F6DC5F-7542-4AF8-B6E4-A167A69C1729}" type="datetime1">
              <a:rPr lang="pt-PT" smtClean="0"/>
              <a:t>20/03/2023</a:t>
            </a:fld>
            <a:endParaRPr lang="pt-PT"/>
          </a:p>
        </p:txBody>
      </p:sp>
      <p:sp>
        <p:nvSpPr>
          <p:cNvPr id="5" name="Marcador de Posição do Rodapé 4">
            <a:extLst>
              <a:ext uri="{FF2B5EF4-FFF2-40B4-BE49-F238E27FC236}">
                <a16:creationId xmlns:a16="http://schemas.microsoft.com/office/drawing/2014/main" id="{CF7D6492-F36B-0D1A-9C8F-379BFA11D6B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CD511BB-EB7A-689C-B811-7952BB2972EC}"/>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96609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9901256-4F62-700C-0DFD-976A3734D6F2}"/>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08D4BAE5-385B-5022-7F6F-4BE0267E5235}"/>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BD03C55-316C-C697-FF92-0A18883A5D88}"/>
              </a:ext>
            </a:extLst>
          </p:cNvPr>
          <p:cNvSpPr>
            <a:spLocks noGrp="1"/>
          </p:cNvSpPr>
          <p:nvPr>
            <p:ph type="dt" sz="half" idx="10"/>
          </p:nvPr>
        </p:nvSpPr>
        <p:spPr/>
        <p:txBody>
          <a:bodyPr/>
          <a:lstStyle/>
          <a:p>
            <a:fld id="{F6504505-D4C4-469B-8A6C-1E02A212D7F2}" type="datetime1">
              <a:rPr lang="pt-PT" smtClean="0"/>
              <a:t>20/03/2023</a:t>
            </a:fld>
            <a:endParaRPr lang="pt-PT"/>
          </a:p>
        </p:txBody>
      </p:sp>
      <p:sp>
        <p:nvSpPr>
          <p:cNvPr id="5" name="Marcador de Posição do Rodapé 4">
            <a:extLst>
              <a:ext uri="{FF2B5EF4-FFF2-40B4-BE49-F238E27FC236}">
                <a16:creationId xmlns:a16="http://schemas.microsoft.com/office/drawing/2014/main" id="{F038EE53-0344-DCCA-454D-8F58A46EC1C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ED69C1C-98F5-405F-DA3D-3CD162701A62}"/>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65519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C801E-701D-1214-CE73-DB6E78CD41AB}"/>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ACD4CD8-580E-D6BB-ECB3-966C8CC5EAE2}"/>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5E88A9C5-204E-7AB4-E0F8-B443E6B0A60A}"/>
              </a:ext>
            </a:extLst>
          </p:cNvPr>
          <p:cNvSpPr>
            <a:spLocks noGrp="1"/>
          </p:cNvSpPr>
          <p:nvPr>
            <p:ph type="dt" sz="half" idx="10"/>
          </p:nvPr>
        </p:nvSpPr>
        <p:spPr/>
        <p:txBody>
          <a:bodyPr/>
          <a:lstStyle/>
          <a:p>
            <a:fld id="{867E9B4F-B544-4323-B0D0-75E474261E56}" type="datetime1">
              <a:rPr lang="pt-PT" smtClean="0"/>
              <a:t>20/03/2023</a:t>
            </a:fld>
            <a:endParaRPr lang="pt-PT"/>
          </a:p>
        </p:txBody>
      </p:sp>
      <p:sp>
        <p:nvSpPr>
          <p:cNvPr id="5" name="Marcador de Posição do Rodapé 4">
            <a:extLst>
              <a:ext uri="{FF2B5EF4-FFF2-40B4-BE49-F238E27FC236}">
                <a16:creationId xmlns:a16="http://schemas.microsoft.com/office/drawing/2014/main" id="{BFEE72BF-3E13-76F2-A4E0-6FF821076D90}"/>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E59BF0A-F7CA-DA4A-57F3-78A288C2DA68}"/>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512196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85D07-0652-5852-7AA8-BAAC3F42740E}"/>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99CAD7F0-7BF7-6996-77B9-E61982A61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9A3740F4-0898-9C98-CDDA-1B477ADA800B}"/>
              </a:ext>
            </a:extLst>
          </p:cNvPr>
          <p:cNvSpPr>
            <a:spLocks noGrp="1"/>
          </p:cNvSpPr>
          <p:nvPr>
            <p:ph type="dt" sz="half" idx="10"/>
          </p:nvPr>
        </p:nvSpPr>
        <p:spPr/>
        <p:txBody>
          <a:bodyPr/>
          <a:lstStyle/>
          <a:p>
            <a:fld id="{8C06CFCC-FDD3-43BE-A8AF-64150FA31AD0}" type="datetime1">
              <a:rPr lang="pt-PT" smtClean="0"/>
              <a:t>20/03/2023</a:t>
            </a:fld>
            <a:endParaRPr lang="pt-PT"/>
          </a:p>
        </p:txBody>
      </p:sp>
      <p:sp>
        <p:nvSpPr>
          <p:cNvPr id="5" name="Marcador de Posição do Rodapé 4">
            <a:extLst>
              <a:ext uri="{FF2B5EF4-FFF2-40B4-BE49-F238E27FC236}">
                <a16:creationId xmlns:a16="http://schemas.microsoft.com/office/drawing/2014/main" id="{1482C77A-E4B7-5C31-D0D1-45EFF805BBC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2E8C0FE9-B62C-9486-74E9-C3679E7E167F}"/>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2652102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CF3F7-5FBD-A13B-7956-085D42365C7A}"/>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C14F1267-9524-907E-9B8E-A9832CB858C0}"/>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663D52F4-11CF-96A3-3247-76D0FCB39765}"/>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00171488-1965-BEA8-0B4A-A8A9A1142EC0}"/>
              </a:ext>
            </a:extLst>
          </p:cNvPr>
          <p:cNvSpPr>
            <a:spLocks noGrp="1"/>
          </p:cNvSpPr>
          <p:nvPr>
            <p:ph type="dt" sz="half" idx="10"/>
          </p:nvPr>
        </p:nvSpPr>
        <p:spPr/>
        <p:txBody>
          <a:bodyPr/>
          <a:lstStyle/>
          <a:p>
            <a:fld id="{464ADF60-00BD-45B0-9D61-46E3E3FAD2AB}" type="datetime1">
              <a:rPr lang="pt-PT" smtClean="0"/>
              <a:t>20/03/2023</a:t>
            </a:fld>
            <a:endParaRPr lang="pt-PT"/>
          </a:p>
        </p:txBody>
      </p:sp>
      <p:sp>
        <p:nvSpPr>
          <p:cNvPr id="6" name="Marcador de Posição do Rodapé 5">
            <a:extLst>
              <a:ext uri="{FF2B5EF4-FFF2-40B4-BE49-F238E27FC236}">
                <a16:creationId xmlns:a16="http://schemas.microsoft.com/office/drawing/2014/main" id="{23677E48-FC64-B639-9B83-828F2C5FED00}"/>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F13EB17E-2EF7-6A2C-88D3-881DD2AABBBD}"/>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47957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BF7CF-5F2D-1412-EAAB-655A14F60330}"/>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376C62A-FD3F-96C7-2C1B-1475E8D7A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31B0B1DB-F3E3-9D11-1932-3AAE94FDAECF}"/>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4001AE20-17D3-5FE0-7E8F-5ADE80A8F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76EEF3FB-6897-B1BD-1387-D4E9AB9E745C}"/>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C4DD3B96-21FD-D4D3-7059-11538A76AC76}"/>
              </a:ext>
            </a:extLst>
          </p:cNvPr>
          <p:cNvSpPr>
            <a:spLocks noGrp="1"/>
          </p:cNvSpPr>
          <p:nvPr>
            <p:ph type="dt" sz="half" idx="10"/>
          </p:nvPr>
        </p:nvSpPr>
        <p:spPr/>
        <p:txBody>
          <a:bodyPr/>
          <a:lstStyle/>
          <a:p>
            <a:fld id="{D9F88E1A-38C3-4553-81A8-45CB3BF8D9AB}" type="datetime1">
              <a:rPr lang="pt-PT" smtClean="0"/>
              <a:t>20/03/2023</a:t>
            </a:fld>
            <a:endParaRPr lang="pt-PT"/>
          </a:p>
        </p:txBody>
      </p:sp>
      <p:sp>
        <p:nvSpPr>
          <p:cNvPr id="8" name="Marcador de Posição do Rodapé 7">
            <a:extLst>
              <a:ext uri="{FF2B5EF4-FFF2-40B4-BE49-F238E27FC236}">
                <a16:creationId xmlns:a16="http://schemas.microsoft.com/office/drawing/2014/main" id="{65FA2858-A200-6D77-06A8-347A99B2954E}"/>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BDDE0DBE-E6A8-9FFB-15CD-7377CAE0ADE4}"/>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69510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FDD6D-4A30-6A32-DC06-858167536D1B}"/>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659AEEA6-E556-D55A-0B37-6527F56CF3B7}"/>
              </a:ext>
            </a:extLst>
          </p:cNvPr>
          <p:cNvSpPr>
            <a:spLocks noGrp="1"/>
          </p:cNvSpPr>
          <p:nvPr>
            <p:ph type="dt" sz="half" idx="10"/>
          </p:nvPr>
        </p:nvSpPr>
        <p:spPr/>
        <p:txBody>
          <a:bodyPr/>
          <a:lstStyle/>
          <a:p>
            <a:fld id="{2A1F99D6-6A25-4FE3-A1C8-D8BF363DC3CA}" type="datetime1">
              <a:rPr lang="pt-PT" smtClean="0"/>
              <a:t>20/03/2023</a:t>
            </a:fld>
            <a:endParaRPr lang="pt-PT"/>
          </a:p>
        </p:txBody>
      </p:sp>
      <p:sp>
        <p:nvSpPr>
          <p:cNvPr id="4" name="Marcador de Posição do Rodapé 3">
            <a:extLst>
              <a:ext uri="{FF2B5EF4-FFF2-40B4-BE49-F238E27FC236}">
                <a16:creationId xmlns:a16="http://schemas.microsoft.com/office/drawing/2014/main" id="{EB0461CB-9B74-D9DE-4417-CF99198A43DC}"/>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96D2FB80-3DFD-B0F7-1852-0CFBEC354D7F}"/>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03454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ADBDAE01-9F71-F83C-C3EC-BEF07DEC6E53}"/>
              </a:ext>
            </a:extLst>
          </p:cNvPr>
          <p:cNvSpPr>
            <a:spLocks noGrp="1"/>
          </p:cNvSpPr>
          <p:nvPr>
            <p:ph type="dt" sz="half" idx="10"/>
          </p:nvPr>
        </p:nvSpPr>
        <p:spPr/>
        <p:txBody>
          <a:bodyPr/>
          <a:lstStyle/>
          <a:p>
            <a:fld id="{45FBA500-147A-4CEE-9271-43DE6AC9249B}" type="datetime1">
              <a:rPr lang="pt-PT" smtClean="0"/>
              <a:t>20/03/2023</a:t>
            </a:fld>
            <a:endParaRPr lang="pt-PT"/>
          </a:p>
        </p:txBody>
      </p:sp>
      <p:sp>
        <p:nvSpPr>
          <p:cNvPr id="3" name="Marcador de Posição do Rodapé 2">
            <a:extLst>
              <a:ext uri="{FF2B5EF4-FFF2-40B4-BE49-F238E27FC236}">
                <a16:creationId xmlns:a16="http://schemas.microsoft.com/office/drawing/2014/main" id="{BED4DDD9-F3B2-C109-5743-139FFA1DB6E3}"/>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36B2B549-EC48-9A62-F6EF-D0AA4B3DFF85}"/>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141253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22DA3-4910-133B-9952-1B9562099DCA}"/>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E7C9F5EA-DD0C-2ACF-3747-B0732F134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ACA7B513-ED6E-6CCA-8CB3-F202D82AA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D31891B-5580-EB59-86E6-0AB73B529CE5}"/>
              </a:ext>
            </a:extLst>
          </p:cNvPr>
          <p:cNvSpPr>
            <a:spLocks noGrp="1"/>
          </p:cNvSpPr>
          <p:nvPr>
            <p:ph type="dt" sz="half" idx="10"/>
          </p:nvPr>
        </p:nvSpPr>
        <p:spPr/>
        <p:txBody>
          <a:bodyPr/>
          <a:lstStyle/>
          <a:p>
            <a:fld id="{0856FBE1-8487-4307-A6AD-0B1BF1CAF7F4}" type="datetime1">
              <a:rPr lang="pt-PT" smtClean="0"/>
              <a:t>20/03/2023</a:t>
            </a:fld>
            <a:endParaRPr lang="pt-PT"/>
          </a:p>
        </p:txBody>
      </p:sp>
      <p:sp>
        <p:nvSpPr>
          <p:cNvPr id="6" name="Marcador de Posição do Rodapé 5">
            <a:extLst>
              <a:ext uri="{FF2B5EF4-FFF2-40B4-BE49-F238E27FC236}">
                <a16:creationId xmlns:a16="http://schemas.microsoft.com/office/drawing/2014/main" id="{A5EDF155-CF58-E092-1361-C0DCC5575C8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2813F7A-52DE-2835-2034-844B13B66371}"/>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3579381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FC737-A642-D697-2389-52EE98163F64}"/>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19453287-BC85-51DB-C047-D61B953964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BAB27664-7BD2-2D5D-004A-77E979E41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EB86325-4F5C-68E1-EAE8-58670EA9F657}"/>
              </a:ext>
            </a:extLst>
          </p:cNvPr>
          <p:cNvSpPr>
            <a:spLocks noGrp="1"/>
          </p:cNvSpPr>
          <p:nvPr>
            <p:ph type="dt" sz="half" idx="10"/>
          </p:nvPr>
        </p:nvSpPr>
        <p:spPr/>
        <p:txBody>
          <a:bodyPr/>
          <a:lstStyle/>
          <a:p>
            <a:fld id="{D08ABF06-5E17-4467-9F7C-FB3D879925D0}" type="datetime1">
              <a:rPr lang="pt-PT" smtClean="0"/>
              <a:t>20/03/2023</a:t>
            </a:fld>
            <a:endParaRPr lang="pt-PT"/>
          </a:p>
        </p:txBody>
      </p:sp>
      <p:sp>
        <p:nvSpPr>
          <p:cNvPr id="6" name="Marcador de Posição do Rodapé 5">
            <a:extLst>
              <a:ext uri="{FF2B5EF4-FFF2-40B4-BE49-F238E27FC236}">
                <a16:creationId xmlns:a16="http://schemas.microsoft.com/office/drawing/2014/main" id="{DD08A1E3-CD32-461C-0ACA-4C6BEB30480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CF6CAD12-2FEF-C812-48C9-2EA414317EE0}"/>
              </a:ext>
            </a:extLst>
          </p:cNvPr>
          <p:cNvSpPr>
            <a:spLocks noGrp="1"/>
          </p:cNvSpPr>
          <p:nvPr>
            <p:ph type="sldNum" sz="quarter" idx="12"/>
          </p:nvPr>
        </p:nvSpPr>
        <p:spPr/>
        <p:txBody>
          <a:bodyPr/>
          <a:lstStyle/>
          <a:p>
            <a:fld id="{86514E4F-46F6-4288-96EB-CFF291F830F0}" type="slidenum">
              <a:rPr lang="pt-PT" smtClean="0"/>
              <a:t>‹nº›</a:t>
            </a:fld>
            <a:endParaRPr lang="pt-PT"/>
          </a:p>
        </p:txBody>
      </p:sp>
    </p:spTree>
    <p:extLst>
      <p:ext uri="{BB962C8B-B14F-4D97-AF65-F5344CB8AC3E}">
        <p14:creationId xmlns:p14="http://schemas.microsoft.com/office/powerpoint/2010/main" val="76175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9CEDA835-D73D-B334-3980-8F248014A5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244485C1-1CD8-B4FE-F44C-5239C2FE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B6858FD-829D-64CE-22C5-E463275BD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780EA-5B9A-44ED-BAFA-1219EA758682}" type="datetime1">
              <a:rPr lang="pt-PT" smtClean="0"/>
              <a:t>20/03/2023</a:t>
            </a:fld>
            <a:endParaRPr lang="pt-PT"/>
          </a:p>
        </p:txBody>
      </p:sp>
      <p:sp>
        <p:nvSpPr>
          <p:cNvPr id="5" name="Marcador de Posição do Rodapé 4">
            <a:extLst>
              <a:ext uri="{FF2B5EF4-FFF2-40B4-BE49-F238E27FC236}">
                <a16:creationId xmlns:a16="http://schemas.microsoft.com/office/drawing/2014/main" id="{919C5D88-3752-5602-31F4-04778B7D5C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69DAED17-FAA3-2A56-B047-849069F8D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14E4F-46F6-4288-96EB-CFF291F830F0}" type="slidenum">
              <a:rPr lang="pt-PT" smtClean="0"/>
              <a:t>‹nº›</a:t>
            </a:fld>
            <a:endParaRPr lang="pt-PT"/>
          </a:p>
        </p:txBody>
      </p:sp>
    </p:spTree>
    <p:extLst>
      <p:ext uri="{BB962C8B-B14F-4D97-AF65-F5344CB8AC3E}">
        <p14:creationId xmlns:p14="http://schemas.microsoft.com/office/powerpoint/2010/main" val="829491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7CC27A-7EBB-23B3-9116-0E2C3DC3DA1C}"/>
              </a:ext>
            </a:extLst>
          </p:cNvPr>
          <p:cNvSpPr>
            <a:spLocks noGrp="1"/>
          </p:cNvSpPr>
          <p:nvPr>
            <p:ph type="ctrTitle"/>
          </p:nvPr>
        </p:nvSpPr>
        <p:spPr>
          <a:xfrm>
            <a:off x="643468" y="643467"/>
            <a:ext cx="4620584" cy="4567137"/>
          </a:xfrm>
        </p:spPr>
        <p:txBody>
          <a:bodyPr>
            <a:normAutofit/>
          </a:bodyPr>
          <a:lstStyle/>
          <a:p>
            <a:pPr algn="l"/>
            <a:r>
              <a:rPr lang="en-US" sz="4400" dirty="0"/>
              <a:t>IoT System for pH Monitoring in Manufacturing Facilities</a:t>
            </a:r>
            <a:endParaRPr lang="pt-PT" sz="4400" dirty="0"/>
          </a:p>
        </p:txBody>
      </p:sp>
      <p:sp>
        <p:nvSpPr>
          <p:cNvPr id="3" name="Subtítulo 2">
            <a:extLst>
              <a:ext uri="{FF2B5EF4-FFF2-40B4-BE49-F238E27FC236}">
                <a16:creationId xmlns:a16="http://schemas.microsoft.com/office/drawing/2014/main" id="{0DD60705-5007-B43E-63CA-EBC9D2261483}"/>
              </a:ext>
            </a:extLst>
          </p:cNvPr>
          <p:cNvSpPr>
            <a:spLocks noGrp="1"/>
          </p:cNvSpPr>
          <p:nvPr>
            <p:ph type="subTitle" idx="1"/>
          </p:nvPr>
        </p:nvSpPr>
        <p:spPr>
          <a:xfrm>
            <a:off x="643467" y="5277684"/>
            <a:ext cx="4620584" cy="775494"/>
          </a:xfrm>
        </p:spPr>
        <p:txBody>
          <a:bodyPr>
            <a:normAutofit/>
          </a:bodyPr>
          <a:lstStyle/>
          <a:p>
            <a:pPr algn="l"/>
            <a:endParaRPr lang="pt-PT" sz="1000" b="0" i="0">
              <a:effectLst/>
              <a:latin typeface="Google Sans"/>
            </a:endParaRPr>
          </a:p>
          <a:p>
            <a:pPr algn="l"/>
            <a:r>
              <a:rPr lang="pt-PT" sz="1000" b="0" i="0">
                <a:effectLst/>
                <a:latin typeface="Google Sans"/>
              </a:rPr>
              <a:t>Instituto Superior de Engenharia de Lisboa (ISEL)</a:t>
            </a:r>
          </a:p>
          <a:p>
            <a:pPr algn="l"/>
            <a:r>
              <a:rPr lang="pt-PT" sz="1000">
                <a:latin typeface="Google Sans"/>
              </a:rPr>
              <a:t>Engenharia Informática e Computadores (LEIC)</a:t>
            </a:r>
            <a:endParaRPr lang="pt-PT" sz="1000"/>
          </a:p>
        </p:txBody>
      </p:sp>
      <p:pic>
        <p:nvPicPr>
          <p:cNvPr id="5" name="Picture 4" descr="Electronics protoboard">
            <a:extLst>
              <a:ext uri="{FF2B5EF4-FFF2-40B4-BE49-F238E27FC236}">
                <a16:creationId xmlns:a16="http://schemas.microsoft.com/office/drawing/2014/main" id="{C85393B9-C8EE-3457-8DAE-F8D1A0D303E0}"/>
              </a:ext>
            </a:extLst>
          </p:cNvPr>
          <p:cNvPicPr>
            <a:picLocks noChangeAspect="1"/>
          </p:cNvPicPr>
          <p:nvPr/>
        </p:nvPicPr>
        <p:blipFill rotWithShape="1">
          <a:blip r:embed="rId2"/>
          <a:srcRect l="3979" r="3798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Marcador de Posição do Número do Diapositivo 6">
            <a:extLst>
              <a:ext uri="{FF2B5EF4-FFF2-40B4-BE49-F238E27FC236}">
                <a16:creationId xmlns:a16="http://schemas.microsoft.com/office/drawing/2014/main" id="{3312A413-2947-6817-5664-794A2321259D}"/>
              </a:ext>
            </a:extLst>
          </p:cNvPr>
          <p:cNvSpPr>
            <a:spLocks noGrp="1"/>
          </p:cNvSpPr>
          <p:nvPr>
            <p:ph type="sldNum" sz="quarter" idx="12"/>
          </p:nvPr>
        </p:nvSpPr>
        <p:spPr/>
        <p:txBody>
          <a:bodyPr/>
          <a:lstStyle/>
          <a:p>
            <a:fld id="{86514E4F-46F6-4288-96EB-CFF291F830F0}" type="slidenum">
              <a:rPr lang="pt-PT" smtClean="0"/>
              <a:t>1</a:t>
            </a:fld>
            <a:endParaRPr lang="pt-PT"/>
          </a:p>
        </p:txBody>
      </p:sp>
    </p:spTree>
    <p:extLst>
      <p:ext uri="{BB962C8B-B14F-4D97-AF65-F5344CB8AC3E}">
        <p14:creationId xmlns:p14="http://schemas.microsoft.com/office/powerpoint/2010/main" val="159477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72C7202-D90E-178F-E8B1-37BBEAA6C6AD}"/>
              </a:ext>
            </a:extLst>
          </p:cNvPr>
          <p:cNvSpPr>
            <a:spLocks noGrp="1"/>
          </p:cNvSpPr>
          <p:nvPr>
            <p:ph type="title"/>
          </p:nvPr>
        </p:nvSpPr>
        <p:spPr>
          <a:xfrm>
            <a:off x="838200" y="3884449"/>
            <a:ext cx="4215063" cy="2398712"/>
          </a:xfrm>
        </p:spPr>
        <p:txBody>
          <a:bodyPr vert="horz" lIns="91440" tIns="45720" rIns="91440" bIns="45720" rtlCol="0">
            <a:normAutofit/>
          </a:bodyPr>
          <a:lstStyle/>
          <a:p>
            <a:r>
              <a:rPr lang="en-US" dirty="0"/>
              <a:t>Frontend</a:t>
            </a:r>
          </a:p>
        </p:txBody>
      </p:sp>
      <p:pic>
        <p:nvPicPr>
          <p:cNvPr id="5" name="Marcador de Posição de Conteúdo 4">
            <a:extLst>
              <a:ext uri="{FF2B5EF4-FFF2-40B4-BE49-F238E27FC236}">
                <a16:creationId xmlns:a16="http://schemas.microsoft.com/office/drawing/2014/main" id="{7964822D-4388-F7AB-3ACE-06161390A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889" y="667115"/>
            <a:ext cx="2196401" cy="2196401"/>
          </a:xfrm>
          <a:prstGeom prst="rect">
            <a:avLst/>
          </a:prstGeom>
        </p:spPr>
      </p:pic>
      <p:pic>
        <p:nvPicPr>
          <p:cNvPr id="7" name="Imagem 6">
            <a:extLst>
              <a:ext uri="{FF2B5EF4-FFF2-40B4-BE49-F238E27FC236}">
                <a16:creationId xmlns:a16="http://schemas.microsoft.com/office/drawing/2014/main" id="{2F4E23B8-F88A-E076-7913-A25A048D2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639" y="667115"/>
            <a:ext cx="2306722" cy="2196401"/>
          </a:xfrm>
          <a:prstGeom prst="rect">
            <a:avLst/>
          </a:prstGeom>
        </p:spPr>
      </p:pic>
      <p:pic>
        <p:nvPicPr>
          <p:cNvPr id="9" name="Imagem 8">
            <a:extLst>
              <a:ext uri="{FF2B5EF4-FFF2-40B4-BE49-F238E27FC236}">
                <a16:creationId xmlns:a16="http://schemas.microsoft.com/office/drawing/2014/main" id="{05D6CB0B-8DA7-5F71-A0F3-C17B03772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09" y="667115"/>
            <a:ext cx="2517365" cy="2196401"/>
          </a:xfrm>
          <a:prstGeom prst="rect">
            <a:avLst/>
          </a:prstGeom>
        </p:spPr>
      </p:pic>
      <p:sp>
        <p:nvSpPr>
          <p:cNvPr id="27" name="Content Placeholder 26">
            <a:extLst>
              <a:ext uri="{FF2B5EF4-FFF2-40B4-BE49-F238E27FC236}">
                <a16:creationId xmlns:a16="http://schemas.microsoft.com/office/drawing/2014/main" id="{624E3BD1-F93D-DC6D-3D5B-0C2E730092A8}"/>
              </a:ext>
            </a:extLst>
          </p:cNvPr>
          <p:cNvSpPr>
            <a:spLocks noGrp="1"/>
          </p:cNvSpPr>
          <p:nvPr>
            <p:ph idx="1"/>
          </p:nvPr>
        </p:nvSpPr>
        <p:spPr>
          <a:xfrm>
            <a:off x="5639706" y="3884449"/>
            <a:ext cx="5714093" cy="2398713"/>
          </a:xfrm>
        </p:spPr>
        <p:txBody>
          <a:bodyPr anchor="ctr">
            <a:normAutofit/>
          </a:bodyPr>
          <a:lstStyle/>
          <a:p>
            <a:pPr>
              <a:buFont typeface="Wingdings" panose="05000000000000000000" pitchFamily="2" charset="2"/>
              <a:buChar char="§"/>
            </a:pPr>
            <a:r>
              <a:rPr lang="en-US" sz="2000" dirty="0"/>
              <a:t>React -&gt; Web App</a:t>
            </a:r>
          </a:p>
          <a:p>
            <a:pPr>
              <a:buFont typeface="Wingdings" panose="05000000000000000000" pitchFamily="2" charset="2"/>
              <a:buChar char="§"/>
            </a:pPr>
            <a:r>
              <a:rPr lang="en-US" sz="2000" dirty="0"/>
              <a:t>React Bootstrap -&gt; Web App</a:t>
            </a:r>
          </a:p>
          <a:p>
            <a:pPr>
              <a:buFont typeface="Wingdings" panose="05000000000000000000" pitchFamily="2" charset="2"/>
              <a:buChar char="§"/>
            </a:pPr>
            <a:r>
              <a:rPr lang="en-US" sz="2000" dirty="0"/>
              <a:t>Android (optional) -&gt; Android App</a:t>
            </a:r>
          </a:p>
        </p:txBody>
      </p:sp>
      <p:sp>
        <p:nvSpPr>
          <p:cNvPr id="6" name="Marcador de Posição do Número do Diapositivo 5">
            <a:extLst>
              <a:ext uri="{FF2B5EF4-FFF2-40B4-BE49-F238E27FC236}">
                <a16:creationId xmlns:a16="http://schemas.microsoft.com/office/drawing/2014/main" id="{9BA28416-C42B-1A36-078F-1151157DD790}"/>
              </a:ext>
            </a:extLst>
          </p:cNvPr>
          <p:cNvSpPr>
            <a:spLocks noGrp="1"/>
          </p:cNvSpPr>
          <p:nvPr>
            <p:ph type="sldNum" sz="quarter" idx="12"/>
          </p:nvPr>
        </p:nvSpPr>
        <p:spPr/>
        <p:txBody>
          <a:bodyPr/>
          <a:lstStyle/>
          <a:p>
            <a:fld id="{86514E4F-46F6-4288-96EB-CFF291F830F0}" type="slidenum">
              <a:rPr lang="pt-PT" smtClean="0"/>
              <a:t>10</a:t>
            </a:fld>
            <a:endParaRPr lang="pt-PT"/>
          </a:p>
        </p:txBody>
      </p:sp>
    </p:spTree>
    <p:extLst>
      <p:ext uri="{BB962C8B-B14F-4D97-AF65-F5344CB8AC3E}">
        <p14:creationId xmlns:p14="http://schemas.microsoft.com/office/powerpoint/2010/main" val="403496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25" y="643467"/>
            <a:ext cx="10407351" cy="1891626"/>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1EE7289-52D6-70E4-47C8-E43CD6C75C22}"/>
              </a:ext>
            </a:extLst>
          </p:cNvPr>
          <p:cNvSpPr>
            <a:spLocks noGrp="1"/>
          </p:cNvSpPr>
          <p:nvPr>
            <p:ph type="title"/>
          </p:nvPr>
        </p:nvSpPr>
        <p:spPr>
          <a:xfrm>
            <a:off x="1288576" y="975815"/>
            <a:ext cx="9614848" cy="1126780"/>
          </a:xfrm>
        </p:spPr>
        <p:txBody>
          <a:bodyPr>
            <a:normAutofit/>
          </a:bodyPr>
          <a:lstStyle/>
          <a:p>
            <a:pPr algn="ctr"/>
            <a:r>
              <a:rPr lang="en-GB" dirty="0"/>
              <a:t>Justification</a:t>
            </a:r>
          </a:p>
        </p:txBody>
      </p:sp>
      <p:sp>
        <p:nvSpPr>
          <p:cNvPr id="1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419766"/>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3B5F8BFE-8ACC-A75D-2D72-DBEE9A5C021D}"/>
              </a:ext>
            </a:extLst>
          </p:cNvPr>
          <p:cNvSpPr>
            <a:spLocks noGrp="1"/>
          </p:cNvSpPr>
          <p:nvPr>
            <p:ph idx="1"/>
          </p:nvPr>
        </p:nvSpPr>
        <p:spPr>
          <a:xfrm>
            <a:off x="1959310" y="2918128"/>
            <a:ext cx="8273380" cy="3053301"/>
          </a:xfrm>
        </p:spPr>
        <p:txBody>
          <a:bodyPr anchor="ctr">
            <a:normAutofit/>
          </a:bodyPr>
          <a:lstStyle/>
          <a:p>
            <a:r>
              <a:rPr lang="en-GB" sz="1700" dirty="0"/>
              <a:t>Better understanding of the IoT technology</a:t>
            </a:r>
          </a:p>
          <a:p>
            <a:r>
              <a:rPr lang="en-GB" sz="1700" dirty="0"/>
              <a:t>Increase in hardware programming skill</a:t>
            </a:r>
          </a:p>
          <a:p>
            <a:r>
              <a:rPr lang="en-GB" sz="1700" dirty="0"/>
              <a:t>Use of alternative network protocols</a:t>
            </a:r>
          </a:p>
          <a:p>
            <a:r>
              <a:rPr lang="en-US" sz="1700" dirty="0"/>
              <a:t>Further our understanding of various topics covered during our academic course:</a:t>
            </a:r>
          </a:p>
          <a:p>
            <a:pPr lvl="1"/>
            <a:r>
              <a:rPr lang="en-US" sz="1700" dirty="0"/>
              <a:t>Web programming</a:t>
            </a:r>
          </a:p>
          <a:p>
            <a:pPr lvl="1"/>
            <a:r>
              <a:rPr lang="en-US" sz="1700" dirty="0"/>
              <a:t>Database design and implementation</a:t>
            </a:r>
          </a:p>
          <a:p>
            <a:pPr lvl="1"/>
            <a:r>
              <a:rPr lang="en-US" sz="1700" dirty="0"/>
              <a:t>Android programming (optional)</a:t>
            </a:r>
          </a:p>
          <a:p>
            <a:r>
              <a:rPr lang="en-GB" sz="1700" dirty="0"/>
              <a:t>Skill gain in architectural design of a medium scale project (software + hardware)</a:t>
            </a:r>
          </a:p>
          <a:p>
            <a:endParaRPr lang="en-GB" sz="1700" dirty="0"/>
          </a:p>
          <a:p>
            <a:endParaRPr lang="en-GB" sz="1700" dirty="0"/>
          </a:p>
        </p:txBody>
      </p:sp>
      <p:sp>
        <p:nvSpPr>
          <p:cNvPr id="6" name="Marcador de Posição do Número do Diapositivo 5">
            <a:extLst>
              <a:ext uri="{FF2B5EF4-FFF2-40B4-BE49-F238E27FC236}">
                <a16:creationId xmlns:a16="http://schemas.microsoft.com/office/drawing/2014/main" id="{8BF1D48E-94A5-44FB-E52A-7E40964D50A8}"/>
              </a:ext>
            </a:extLst>
          </p:cNvPr>
          <p:cNvSpPr>
            <a:spLocks noGrp="1"/>
          </p:cNvSpPr>
          <p:nvPr>
            <p:ph type="sldNum" sz="quarter" idx="12"/>
          </p:nvPr>
        </p:nvSpPr>
        <p:spPr/>
        <p:txBody>
          <a:bodyPr/>
          <a:lstStyle/>
          <a:p>
            <a:fld id="{86514E4F-46F6-4288-96EB-CFF291F830F0}" type="slidenum">
              <a:rPr lang="pt-PT" smtClean="0"/>
              <a:t>11</a:t>
            </a:fld>
            <a:endParaRPr lang="pt-PT"/>
          </a:p>
        </p:txBody>
      </p:sp>
    </p:spTree>
    <p:extLst>
      <p:ext uri="{BB962C8B-B14F-4D97-AF65-F5344CB8AC3E}">
        <p14:creationId xmlns:p14="http://schemas.microsoft.com/office/powerpoint/2010/main" val="56742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75CA8B3-ACAA-FDFE-09F6-2DC6EDE3C3C9}"/>
              </a:ext>
            </a:extLst>
          </p:cNvPr>
          <p:cNvSpPr>
            <a:spLocks noGrp="1"/>
          </p:cNvSpPr>
          <p:nvPr>
            <p:ph type="title"/>
          </p:nvPr>
        </p:nvSpPr>
        <p:spPr>
          <a:xfrm>
            <a:off x="1137036" y="548640"/>
            <a:ext cx="9543405" cy="1188720"/>
          </a:xfrm>
        </p:spPr>
        <p:txBody>
          <a:bodyPr>
            <a:normAutofit/>
          </a:bodyPr>
          <a:lstStyle/>
          <a:p>
            <a:r>
              <a:rPr lang="en-GB">
                <a:solidFill>
                  <a:schemeClr val="tx1">
                    <a:lumMod val="85000"/>
                    <a:lumOff val="15000"/>
                  </a:schemeClr>
                </a:solidFill>
              </a:rPr>
              <a:t>Scope</a:t>
            </a:r>
          </a:p>
        </p:txBody>
      </p:sp>
      <p:sp>
        <p:nvSpPr>
          <p:cNvPr id="3" name="Marcador de Posição de Conteúdo 2">
            <a:extLst>
              <a:ext uri="{FF2B5EF4-FFF2-40B4-BE49-F238E27FC236}">
                <a16:creationId xmlns:a16="http://schemas.microsoft.com/office/drawing/2014/main" id="{0CE14544-4E2C-BCD3-124A-276018962190}"/>
              </a:ext>
            </a:extLst>
          </p:cNvPr>
          <p:cNvSpPr>
            <a:spLocks noGrp="1"/>
          </p:cNvSpPr>
          <p:nvPr>
            <p:ph idx="1"/>
          </p:nvPr>
        </p:nvSpPr>
        <p:spPr>
          <a:xfrm>
            <a:off x="1957987" y="2431765"/>
            <a:ext cx="8276026" cy="3320031"/>
          </a:xfrm>
        </p:spPr>
        <p:txBody>
          <a:bodyPr anchor="ctr">
            <a:normAutofit/>
          </a:bodyPr>
          <a:lstStyle/>
          <a:p>
            <a:r>
              <a:rPr lang="en-US" sz="2000" dirty="0">
                <a:solidFill>
                  <a:schemeClr val="tx1">
                    <a:lumMod val="85000"/>
                    <a:lumOff val="15000"/>
                  </a:schemeClr>
                </a:solidFill>
              </a:rPr>
              <a:t>Notification systems to alert the admin/manager of a possible filtration system malfunction</a:t>
            </a:r>
          </a:p>
          <a:p>
            <a:r>
              <a:rPr lang="en-US" sz="2000" dirty="0">
                <a:solidFill>
                  <a:schemeClr val="tx1">
                    <a:lumMod val="85000"/>
                    <a:lumOff val="15000"/>
                  </a:schemeClr>
                </a:solidFill>
              </a:rPr>
              <a:t>Associate/remove IoT devices to/from the IoT platform</a:t>
            </a:r>
          </a:p>
          <a:p>
            <a:r>
              <a:rPr lang="en-US" sz="2000" dirty="0">
                <a:solidFill>
                  <a:schemeClr val="tx1">
                    <a:lumMod val="85000"/>
                    <a:lumOff val="15000"/>
                  </a:schemeClr>
                </a:solidFill>
              </a:rPr>
              <a:t>Having the ability to visualize collected data, in a graph form</a:t>
            </a:r>
          </a:p>
          <a:p>
            <a:r>
              <a:rPr lang="en-US" sz="2000" dirty="0">
                <a:solidFill>
                  <a:schemeClr val="tx1">
                    <a:lumMod val="85000"/>
                    <a:lumOff val="15000"/>
                  </a:schemeClr>
                </a:solidFill>
              </a:rPr>
              <a:t>System thresholds configuration (PH or/and water temperature critical level)</a:t>
            </a:r>
            <a:endParaRPr lang="en-GB"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Posição do Número do Diapositivo 5">
            <a:extLst>
              <a:ext uri="{FF2B5EF4-FFF2-40B4-BE49-F238E27FC236}">
                <a16:creationId xmlns:a16="http://schemas.microsoft.com/office/drawing/2014/main" id="{AF7A4B3E-DCB5-21CA-4FB9-971C504C9105}"/>
              </a:ext>
            </a:extLst>
          </p:cNvPr>
          <p:cNvSpPr>
            <a:spLocks noGrp="1"/>
          </p:cNvSpPr>
          <p:nvPr>
            <p:ph type="sldNum" sz="quarter" idx="12"/>
          </p:nvPr>
        </p:nvSpPr>
        <p:spPr/>
        <p:txBody>
          <a:bodyPr/>
          <a:lstStyle/>
          <a:p>
            <a:fld id="{86514E4F-46F6-4288-96EB-CFF291F830F0}" type="slidenum">
              <a:rPr lang="pt-PT" smtClean="0"/>
              <a:t>12</a:t>
            </a:fld>
            <a:endParaRPr lang="pt-PT"/>
          </a:p>
        </p:txBody>
      </p:sp>
    </p:spTree>
    <p:extLst>
      <p:ext uri="{BB962C8B-B14F-4D97-AF65-F5344CB8AC3E}">
        <p14:creationId xmlns:p14="http://schemas.microsoft.com/office/powerpoint/2010/main" val="369634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7D8C7-6950-B508-AC18-7E3EE20CBDF9}"/>
              </a:ext>
            </a:extLst>
          </p:cNvPr>
          <p:cNvSpPr>
            <a:spLocks noGrp="1"/>
          </p:cNvSpPr>
          <p:nvPr>
            <p:ph type="title"/>
          </p:nvPr>
        </p:nvSpPr>
        <p:spPr/>
        <p:txBody>
          <a:bodyPr/>
          <a:lstStyle/>
          <a:p>
            <a:r>
              <a:rPr lang="en-GB"/>
              <a:t>Constraints and assumptions</a:t>
            </a:r>
            <a:endParaRPr lang="en-GB" dirty="0"/>
          </a:p>
        </p:txBody>
      </p:sp>
      <p:graphicFrame>
        <p:nvGraphicFramePr>
          <p:cNvPr id="5" name="Marcador de Posição de Conteúdo 2">
            <a:extLst>
              <a:ext uri="{FF2B5EF4-FFF2-40B4-BE49-F238E27FC236}">
                <a16:creationId xmlns:a16="http://schemas.microsoft.com/office/drawing/2014/main" id="{13C2B131-E4B0-B680-826A-0F81D8B8D5CC}"/>
              </a:ext>
            </a:extLst>
          </p:cNvPr>
          <p:cNvGraphicFramePr>
            <a:graphicFrameLocks noGrp="1"/>
          </p:cNvGraphicFramePr>
          <p:nvPr>
            <p:ph idx="1"/>
            <p:extLst>
              <p:ext uri="{D42A27DB-BD31-4B8C-83A1-F6EECF244321}">
                <p14:modId xmlns:p14="http://schemas.microsoft.com/office/powerpoint/2010/main" val="33325419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Posição do Número do Diapositivo 5">
            <a:extLst>
              <a:ext uri="{FF2B5EF4-FFF2-40B4-BE49-F238E27FC236}">
                <a16:creationId xmlns:a16="http://schemas.microsoft.com/office/drawing/2014/main" id="{7A71F311-6B33-2942-831D-223B81C19E3D}"/>
              </a:ext>
            </a:extLst>
          </p:cNvPr>
          <p:cNvSpPr>
            <a:spLocks noGrp="1"/>
          </p:cNvSpPr>
          <p:nvPr>
            <p:ph type="sldNum" sz="quarter" idx="12"/>
          </p:nvPr>
        </p:nvSpPr>
        <p:spPr/>
        <p:txBody>
          <a:bodyPr/>
          <a:lstStyle/>
          <a:p>
            <a:fld id="{86514E4F-46F6-4288-96EB-CFF291F830F0}" type="slidenum">
              <a:rPr lang="pt-PT" smtClean="0"/>
              <a:t>13</a:t>
            </a:fld>
            <a:endParaRPr lang="pt-PT"/>
          </a:p>
        </p:txBody>
      </p:sp>
    </p:spTree>
    <p:extLst>
      <p:ext uri="{BB962C8B-B14F-4D97-AF65-F5344CB8AC3E}">
        <p14:creationId xmlns:p14="http://schemas.microsoft.com/office/powerpoint/2010/main" val="362377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821088E-0910-0FDE-80DC-63A23740DAF5}"/>
              </a:ext>
            </a:extLst>
          </p:cNvPr>
          <p:cNvSpPr>
            <a:spLocks noGrp="1"/>
          </p:cNvSpPr>
          <p:nvPr>
            <p:ph type="title"/>
          </p:nvPr>
        </p:nvSpPr>
        <p:spPr>
          <a:xfrm>
            <a:off x="1137034" y="609599"/>
            <a:ext cx="6836927" cy="1322888"/>
          </a:xfrm>
        </p:spPr>
        <p:txBody>
          <a:bodyPr>
            <a:normAutofit/>
          </a:bodyPr>
          <a:lstStyle/>
          <a:p>
            <a:r>
              <a:rPr lang="en-GB" dirty="0"/>
              <a:t>Project Organization</a:t>
            </a:r>
          </a:p>
        </p:txBody>
      </p:sp>
      <p:sp>
        <p:nvSpPr>
          <p:cNvPr id="11" name="Content Placeholder 10">
            <a:extLst>
              <a:ext uri="{FF2B5EF4-FFF2-40B4-BE49-F238E27FC236}">
                <a16:creationId xmlns:a16="http://schemas.microsoft.com/office/drawing/2014/main" id="{7A4BA756-EF8A-C44E-87D0-2014F6C86FF2}"/>
              </a:ext>
            </a:extLst>
          </p:cNvPr>
          <p:cNvSpPr>
            <a:spLocks noGrp="1"/>
          </p:cNvSpPr>
          <p:nvPr>
            <p:ph idx="1"/>
          </p:nvPr>
        </p:nvSpPr>
        <p:spPr>
          <a:xfrm>
            <a:off x="1137034" y="2194101"/>
            <a:ext cx="6433805" cy="3970880"/>
          </a:xfrm>
        </p:spPr>
        <p:txBody>
          <a:bodyPr>
            <a:normAutofit lnSpcReduction="10000"/>
          </a:bodyPr>
          <a:lstStyle/>
          <a:p>
            <a:pPr>
              <a:buFont typeface="Wingdings" panose="05000000000000000000" pitchFamily="2" charset="2"/>
              <a:buChar char="§"/>
            </a:pPr>
            <a:r>
              <a:rPr lang="en-US" sz="1900" dirty="0"/>
              <a:t>Team</a:t>
            </a:r>
          </a:p>
          <a:p>
            <a:pPr lvl="1">
              <a:buFont typeface="Wingdings" panose="05000000000000000000" pitchFamily="2" charset="2"/>
              <a:buChar char="§"/>
            </a:pPr>
            <a:r>
              <a:rPr lang="en-US" sz="1500" dirty="0"/>
              <a:t>Pedro Silva</a:t>
            </a:r>
          </a:p>
          <a:p>
            <a:pPr lvl="1">
              <a:buFont typeface="Wingdings" panose="05000000000000000000" pitchFamily="2" charset="2"/>
              <a:buChar char="§"/>
            </a:pPr>
            <a:r>
              <a:rPr lang="en-US" sz="1500" dirty="0"/>
              <a:t>Miguel Rocha</a:t>
            </a:r>
          </a:p>
          <a:p>
            <a:pPr lvl="1">
              <a:buFont typeface="Wingdings" panose="05000000000000000000" pitchFamily="2" charset="2"/>
              <a:buChar char="§"/>
            </a:pPr>
            <a:endParaRPr lang="en-US" sz="1500" dirty="0"/>
          </a:p>
          <a:p>
            <a:pPr>
              <a:buFont typeface="Wingdings" panose="05000000000000000000" pitchFamily="2" charset="2"/>
              <a:buChar char="§"/>
            </a:pPr>
            <a:r>
              <a:rPr lang="en-US" sz="1900" dirty="0"/>
              <a:t>Guide</a:t>
            </a:r>
          </a:p>
          <a:p>
            <a:pPr lvl="1">
              <a:buFont typeface="Wingdings" panose="05000000000000000000" pitchFamily="2" charset="2"/>
              <a:buChar char="§"/>
            </a:pPr>
            <a:r>
              <a:rPr lang="en-US" sz="1500" dirty="0"/>
              <a:t>Rui Duarte</a:t>
            </a:r>
          </a:p>
          <a:p>
            <a:pPr lvl="1">
              <a:buFont typeface="Wingdings" panose="05000000000000000000" pitchFamily="2" charset="2"/>
              <a:buChar char="§"/>
            </a:pPr>
            <a:endParaRPr lang="en-US" sz="1500" dirty="0"/>
          </a:p>
          <a:p>
            <a:pPr>
              <a:buFont typeface="Wingdings" panose="05000000000000000000" pitchFamily="2" charset="2"/>
              <a:buChar char="§"/>
            </a:pPr>
            <a:r>
              <a:rPr lang="en-US" sz="1900" dirty="0"/>
              <a:t>Company</a:t>
            </a:r>
          </a:p>
          <a:p>
            <a:pPr lvl="1">
              <a:buFont typeface="Wingdings" panose="05000000000000000000" pitchFamily="2" charset="2"/>
              <a:buChar char="§"/>
            </a:pPr>
            <a:r>
              <a:rPr lang="en-US" sz="1500" dirty="0"/>
              <a:t>Mommertz (located in Germany)</a:t>
            </a:r>
          </a:p>
          <a:p>
            <a:pPr marL="457200" lvl="1" indent="0">
              <a:buNone/>
            </a:pPr>
            <a:endParaRPr lang="en-US" sz="1900" dirty="0"/>
          </a:p>
          <a:p>
            <a:pPr>
              <a:buFont typeface="Wingdings" panose="05000000000000000000" pitchFamily="2" charset="2"/>
              <a:buChar char="§"/>
            </a:pPr>
            <a:r>
              <a:rPr lang="en-US" sz="1900" dirty="0"/>
              <a:t>Platform management:</a:t>
            </a:r>
          </a:p>
          <a:p>
            <a:pPr lvl="1">
              <a:buFont typeface="Wingdings" panose="05000000000000000000" pitchFamily="2" charset="2"/>
              <a:buChar char="§"/>
            </a:pPr>
            <a:r>
              <a:rPr lang="en-US" sz="1500" dirty="0"/>
              <a:t>Basecamp</a:t>
            </a:r>
          </a:p>
          <a:p>
            <a:pPr lvl="1">
              <a:buFont typeface="Wingdings" panose="05000000000000000000" pitchFamily="2" charset="2"/>
              <a:buChar char="§"/>
            </a:pPr>
            <a:r>
              <a:rPr lang="en-US" sz="1500" dirty="0"/>
              <a:t>GitHub</a:t>
            </a:r>
          </a:p>
        </p:txBody>
      </p:sp>
      <p:pic>
        <p:nvPicPr>
          <p:cNvPr id="7" name="Imagem 6" descr="Uma imagem com logótipo&#10;&#10;Descrição gerada automaticamente">
            <a:extLst>
              <a:ext uri="{FF2B5EF4-FFF2-40B4-BE49-F238E27FC236}">
                <a16:creationId xmlns:a16="http://schemas.microsoft.com/office/drawing/2014/main" id="{23786035-B96A-0C7A-C888-AD8AC9C6E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103" y="994644"/>
            <a:ext cx="2417461" cy="1359821"/>
          </a:xfrm>
          <a:prstGeom prst="rect">
            <a:avLst/>
          </a:prstGeom>
        </p:spPr>
      </p:pic>
      <p:pic>
        <p:nvPicPr>
          <p:cNvPr id="9" name="Imagem 8">
            <a:extLst>
              <a:ext uri="{FF2B5EF4-FFF2-40B4-BE49-F238E27FC236}">
                <a16:creationId xmlns:a16="http://schemas.microsoft.com/office/drawing/2014/main" id="{FDB8BE1D-5FCB-8B5A-515D-751DA54DA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104" y="2753902"/>
            <a:ext cx="2417461" cy="1359821"/>
          </a:xfrm>
          <a:prstGeom prst="rect">
            <a:avLst/>
          </a:prstGeom>
        </p:spPr>
      </p:pic>
      <p:pic>
        <p:nvPicPr>
          <p:cNvPr id="5" name="Marcador de Posição de Conteúdo 4" descr="Uma imagem com texto&#10;&#10;Descrição gerada automaticamente">
            <a:extLst>
              <a:ext uri="{FF2B5EF4-FFF2-40B4-BE49-F238E27FC236}">
                <a16:creationId xmlns:a16="http://schemas.microsoft.com/office/drawing/2014/main" id="{DCABCA26-CBC5-594C-4FFB-035300E28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103" y="4513160"/>
            <a:ext cx="2417461" cy="709121"/>
          </a:xfrm>
          <a:prstGeom prst="rect">
            <a:avLst/>
          </a:prstGeom>
        </p:spPr>
      </p:pic>
      <p:sp>
        <p:nvSpPr>
          <p:cNvPr id="6" name="Marcador de Posição do Número do Diapositivo 5">
            <a:extLst>
              <a:ext uri="{FF2B5EF4-FFF2-40B4-BE49-F238E27FC236}">
                <a16:creationId xmlns:a16="http://schemas.microsoft.com/office/drawing/2014/main" id="{F1FC2B04-3F5A-E470-362D-7A808719E8B9}"/>
              </a:ext>
            </a:extLst>
          </p:cNvPr>
          <p:cNvSpPr>
            <a:spLocks noGrp="1"/>
          </p:cNvSpPr>
          <p:nvPr>
            <p:ph type="sldNum" sz="quarter" idx="12"/>
          </p:nvPr>
        </p:nvSpPr>
        <p:spPr/>
        <p:txBody>
          <a:bodyPr/>
          <a:lstStyle/>
          <a:p>
            <a:fld id="{86514E4F-46F6-4288-96EB-CFF291F830F0}" type="slidenum">
              <a:rPr lang="pt-PT" smtClean="0"/>
              <a:t>14</a:t>
            </a:fld>
            <a:endParaRPr lang="pt-PT"/>
          </a:p>
        </p:txBody>
      </p:sp>
    </p:spTree>
    <p:extLst>
      <p:ext uri="{BB962C8B-B14F-4D97-AF65-F5344CB8AC3E}">
        <p14:creationId xmlns:p14="http://schemas.microsoft.com/office/powerpoint/2010/main" val="73453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CEDB6-2B3A-3631-4236-E64D4A25363A}"/>
              </a:ext>
            </a:extLst>
          </p:cNvPr>
          <p:cNvSpPr>
            <a:spLocks noGrp="1"/>
          </p:cNvSpPr>
          <p:nvPr>
            <p:ph type="title"/>
          </p:nvPr>
        </p:nvSpPr>
        <p:spPr/>
        <p:txBody>
          <a:bodyPr/>
          <a:lstStyle/>
          <a:p>
            <a:r>
              <a:rPr lang="en-GB"/>
              <a:t>Major Milestones</a:t>
            </a:r>
            <a:endParaRPr lang="en-GB" dirty="0"/>
          </a:p>
        </p:txBody>
      </p:sp>
      <p:graphicFrame>
        <p:nvGraphicFramePr>
          <p:cNvPr id="14" name="Marcador de Posição de Conteúdo 2">
            <a:extLst>
              <a:ext uri="{FF2B5EF4-FFF2-40B4-BE49-F238E27FC236}">
                <a16:creationId xmlns:a16="http://schemas.microsoft.com/office/drawing/2014/main" id="{7BAE4604-1E1D-AF45-016D-BEBEC1A77B8C}"/>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Posição do Número do Diapositivo 4">
            <a:extLst>
              <a:ext uri="{FF2B5EF4-FFF2-40B4-BE49-F238E27FC236}">
                <a16:creationId xmlns:a16="http://schemas.microsoft.com/office/drawing/2014/main" id="{5A9DC02D-461B-A057-47E8-4E0208206A0D}"/>
              </a:ext>
            </a:extLst>
          </p:cNvPr>
          <p:cNvSpPr>
            <a:spLocks noGrp="1"/>
          </p:cNvSpPr>
          <p:nvPr>
            <p:ph type="sldNum" sz="quarter" idx="12"/>
          </p:nvPr>
        </p:nvSpPr>
        <p:spPr/>
        <p:txBody>
          <a:bodyPr/>
          <a:lstStyle/>
          <a:p>
            <a:fld id="{86514E4F-46F6-4288-96EB-CFF291F830F0}" type="slidenum">
              <a:rPr lang="pt-PT" smtClean="0"/>
              <a:t>15</a:t>
            </a:fld>
            <a:endParaRPr lang="pt-PT"/>
          </a:p>
        </p:txBody>
      </p:sp>
    </p:spTree>
    <p:extLst>
      <p:ext uri="{BB962C8B-B14F-4D97-AF65-F5344CB8AC3E}">
        <p14:creationId xmlns:p14="http://schemas.microsoft.com/office/powerpoint/2010/main" val="3732595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4">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D0BD846-DC55-1A72-08FC-032FBD06598A}"/>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Gantt</a:t>
            </a:r>
          </a:p>
        </p:txBody>
      </p:sp>
      <p:sp>
        <p:nvSpPr>
          <p:cNvPr id="30" name="Freeform: Shape 26">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Posição de Conteúdo 6" descr="Uma imagem com texto, eletrodoméstico, Eletrodoméstico de cozinha, fogão&#10;&#10;Descrição gerada automaticamente">
            <a:extLst>
              <a:ext uri="{FF2B5EF4-FFF2-40B4-BE49-F238E27FC236}">
                <a16:creationId xmlns:a16="http://schemas.microsoft.com/office/drawing/2014/main" id="{B4D2B7E9-8767-AC7D-F3F1-F581A1458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925" y="2413604"/>
            <a:ext cx="10621869" cy="3133451"/>
          </a:xfrm>
          <a:prstGeom prst="rect">
            <a:avLst/>
          </a:prstGeom>
        </p:spPr>
      </p:pic>
      <p:sp>
        <p:nvSpPr>
          <p:cNvPr id="21" name="Marcador de Posição do Número do Diapositivo 20">
            <a:extLst>
              <a:ext uri="{FF2B5EF4-FFF2-40B4-BE49-F238E27FC236}">
                <a16:creationId xmlns:a16="http://schemas.microsoft.com/office/drawing/2014/main" id="{7D8F1179-B617-CBC9-DEA3-4946FA0C20F3}"/>
              </a:ext>
            </a:extLst>
          </p:cNvPr>
          <p:cNvSpPr>
            <a:spLocks noGrp="1"/>
          </p:cNvSpPr>
          <p:nvPr>
            <p:ph type="sldNum" sz="quarter" idx="12"/>
          </p:nvPr>
        </p:nvSpPr>
        <p:spPr/>
        <p:txBody>
          <a:bodyPr/>
          <a:lstStyle/>
          <a:p>
            <a:fld id="{86514E4F-46F6-4288-96EB-CFF291F830F0}" type="slidenum">
              <a:rPr lang="pt-PT" smtClean="0"/>
              <a:t>16</a:t>
            </a:fld>
            <a:endParaRPr lang="pt-PT"/>
          </a:p>
        </p:txBody>
      </p:sp>
    </p:spTree>
    <p:extLst>
      <p:ext uri="{BB962C8B-B14F-4D97-AF65-F5344CB8AC3E}">
        <p14:creationId xmlns:p14="http://schemas.microsoft.com/office/powerpoint/2010/main" val="238371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38200" y="365125"/>
            <a:ext cx="10515600" cy="1325563"/>
          </a:xfrm>
        </p:spPr>
        <p:txBody>
          <a:bodyPr>
            <a:normAutofit/>
          </a:bodyPr>
          <a:lstStyle/>
          <a:p>
            <a:r>
              <a:rPr lang="en-GB" sz="5400"/>
              <a:t>Bibliography</a:t>
            </a:r>
          </a:p>
        </p:txBody>
      </p:sp>
      <p:sp>
        <p:nvSpPr>
          <p:cNvPr id="3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838200" y="1929384"/>
            <a:ext cx="10515600" cy="4251960"/>
          </a:xfrm>
        </p:spPr>
        <p:txBody>
          <a:bodyPr>
            <a:normAutofit/>
          </a:bodyPr>
          <a:lstStyle/>
          <a:p>
            <a:r>
              <a:rPr lang="en-GB" sz="2200" dirty="0"/>
              <a:t>https://mommertz.de/neutralisation-oel-bwk.html</a:t>
            </a:r>
          </a:p>
          <a:p>
            <a:endParaRPr lang="en-GB" sz="2200" dirty="0"/>
          </a:p>
          <a:p>
            <a:r>
              <a:rPr lang="en-GB" sz="2200" dirty="0"/>
              <a:t>https://botland.store/gravity-temperature-sensors/15094-gravity-ph-analog-sensormeter-v2-dfrobot-sen0161-v2-5904422342920.html</a:t>
            </a:r>
          </a:p>
          <a:p>
            <a:endParaRPr lang="en-GB" sz="2200" dirty="0"/>
          </a:p>
          <a:p>
            <a:r>
              <a:rPr lang="en-GB" sz="2200" dirty="0"/>
              <a:t>https://www.electrofun.pt/sensores-arduino/sensor-humidade-temperatura-dht22-am2302-modulo?utm_campaign=efshopping&amp;utm_source=google&amp;utm_medium=cpc&amp;utm_source=google&amp;utm_medium=shopping&amp;utm_campaign=roas&amp;gclid=CjwKCAjw5dqgBhBNEiwA7PryaNJvTICP7r6IVvm_VTUBhN60vsUV195PoVzG8gtCwhgmIQjtwREtyhoCotUQAvD_BwE</a:t>
            </a:r>
          </a:p>
          <a:p>
            <a:endParaRPr lang="en-GB" sz="2200" dirty="0"/>
          </a:p>
          <a:p>
            <a:pPr marL="0" indent="0">
              <a:buNone/>
            </a:pPr>
            <a:endParaRPr lang="en-GB" sz="2200" dirty="0"/>
          </a:p>
        </p:txBody>
      </p:sp>
      <p:sp>
        <p:nvSpPr>
          <p:cNvPr id="6" name="Marcador de Posição do Número do Diapositivo 5">
            <a:extLst>
              <a:ext uri="{FF2B5EF4-FFF2-40B4-BE49-F238E27FC236}">
                <a16:creationId xmlns:a16="http://schemas.microsoft.com/office/drawing/2014/main" id="{F3E34F5E-779B-7F41-0785-C08C19FAD3E7}"/>
              </a:ext>
            </a:extLst>
          </p:cNvPr>
          <p:cNvSpPr>
            <a:spLocks noGrp="1"/>
          </p:cNvSpPr>
          <p:nvPr>
            <p:ph type="sldNum" sz="quarter" idx="12"/>
          </p:nvPr>
        </p:nvSpPr>
        <p:spPr/>
        <p:txBody>
          <a:bodyPr/>
          <a:lstStyle/>
          <a:p>
            <a:fld id="{86514E4F-46F6-4288-96EB-CFF291F830F0}" type="slidenum">
              <a:rPr lang="pt-PT" smtClean="0"/>
              <a:t>17</a:t>
            </a:fld>
            <a:endParaRPr lang="pt-PT"/>
          </a:p>
        </p:txBody>
      </p:sp>
    </p:spTree>
    <p:extLst>
      <p:ext uri="{BB962C8B-B14F-4D97-AF65-F5344CB8AC3E}">
        <p14:creationId xmlns:p14="http://schemas.microsoft.com/office/powerpoint/2010/main" val="3970962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4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https://pt.mouser.com/ProductDetail/Espressif-Systems/ESP32-S2-DevKitC-1U?qs=pBJMDPsKWf0y5luJFio6Ng%3D%3D</a:t>
            </a:r>
          </a:p>
          <a:p>
            <a:endParaRPr lang="en-GB" sz="2200" dirty="0"/>
          </a:p>
          <a:p>
            <a:r>
              <a:rPr lang="en-GB" sz="2200" dirty="0"/>
              <a:t>https://www.google.com/search?q=espressif+idf&amp;rlz=1C1FCXM_pt-PTPT1045PT1045&amp;sxsrf=AJOqlzWG8QtYywWcD9jUsnxLutr3o13HVw:1679256691016&amp;source=lnms&amp;tbm=isch&amp;sa=X&amp;ved=2ahUKEwji47fU5uj9AhVicKQEHRf5D9cQ_AUoAXoECAEQAw&amp;biw=1536&amp;bih=714&amp;dpr=1.25#imgrc=iaGd5y6o3iDlzM&amp;imgdii=FyR0RU9LwaPsiM</a:t>
            </a:r>
          </a:p>
          <a:p>
            <a:endParaRPr lang="en-GB" sz="2200" dirty="0"/>
          </a:p>
          <a:p>
            <a:pPr marL="0" indent="0">
              <a:buNone/>
            </a:pPr>
            <a:endParaRPr lang="en-GB" sz="2200" dirty="0"/>
          </a:p>
        </p:txBody>
      </p:sp>
      <p:sp>
        <p:nvSpPr>
          <p:cNvPr id="6" name="Marcador de Posição do Número do Diapositivo 5">
            <a:extLst>
              <a:ext uri="{FF2B5EF4-FFF2-40B4-BE49-F238E27FC236}">
                <a16:creationId xmlns:a16="http://schemas.microsoft.com/office/drawing/2014/main" id="{A047BD6F-EDAA-A62D-0986-0D8D7CAB6AAD}"/>
              </a:ext>
            </a:extLst>
          </p:cNvPr>
          <p:cNvSpPr>
            <a:spLocks noGrp="1"/>
          </p:cNvSpPr>
          <p:nvPr>
            <p:ph type="sldNum" sz="quarter" idx="12"/>
          </p:nvPr>
        </p:nvSpPr>
        <p:spPr/>
        <p:txBody>
          <a:bodyPr/>
          <a:lstStyle/>
          <a:p>
            <a:fld id="{86514E4F-46F6-4288-96EB-CFF291F830F0}" type="slidenum">
              <a:rPr lang="pt-PT" smtClean="0"/>
              <a:t>18</a:t>
            </a:fld>
            <a:endParaRPr lang="pt-PT"/>
          </a:p>
        </p:txBody>
      </p:sp>
    </p:spTree>
    <p:extLst>
      <p:ext uri="{BB962C8B-B14F-4D97-AF65-F5344CB8AC3E}">
        <p14:creationId xmlns:p14="http://schemas.microsoft.com/office/powerpoint/2010/main" val="643957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https://docs.espressif.com/projects/esp-idf/en/latest/esp32/about.html</a:t>
            </a:r>
          </a:p>
          <a:p>
            <a:endParaRPr lang="en-GB" sz="2200" dirty="0"/>
          </a:p>
          <a:p>
            <a:r>
              <a:rPr lang="en-GB" sz="2200" dirty="0"/>
              <a:t>https://www.interviewbit.com/blog/spring-vs-spring-boot/</a:t>
            </a:r>
          </a:p>
          <a:p>
            <a:endParaRPr lang="en-GB" sz="2200" dirty="0"/>
          </a:p>
          <a:p>
            <a:r>
              <a:rPr lang="en-GB" sz="2200" dirty="0"/>
              <a:t>https://www.pngwing.com/en/free-png-nlelb</a:t>
            </a:r>
          </a:p>
          <a:p>
            <a:endParaRPr lang="en-GB" sz="2200" dirty="0"/>
          </a:p>
          <a:p>
            <a:r>
              <a:rPr lang="en-GB" sz="2200" dirty="0"/>
              <a:t>https://www.hivemq.com/developers/community/</a:t>
            </a:r>
          </a:p>
          <a:p>
            <a:endParaRPr lang="en-GB" sz="2200" dirty="0"/>
          </a:p>
          <a:p>
            <a:r>
              <a:rPr lang="en-GB" sz="2200" dirty="0"/>
              <a:t>https://www.pngwing.com/en/free-png-aglpc</a:t>
            </a:r>
          </a:p>
          <a:p>
            <a:endParaRPr lang="en-GB" sz="2200" dirty="0"/>
          </a:p>
          <a:p>
            <a:r>
              <a:rPr lang="en-GB" sz="2200" dirty="0"/>
              <a:t>https://react-bootstrap.github.io/</a:t>
            </a:r>
          </a:p>
        </p:txBody>
      </p:sp>
      <p:sp>
        <p:nvSpPr>
          <p:cNvPr id="6" name="Marcador de Posição do Número do Diapositivo 5">
            <a:extLst>
              <a:ext uri="{FF2B5EF4-FFF2-40B4-BE49-F238E27FC236}">
                <a16:creationId xmlns:a16="http://schemas.microsoft.com/office/drawing/2014/main" id="{C87CA713-935C-EE9A-DBEA-43F41214D8CE}"/>
              </a:ext>
            </a:extLst>
          </p:cNvPr>
          <p:cNvSpPr>
            <a:spLocks noGrp="1"/>
          </p:cNvSpPr>
          <p:nvPr>
            <p:ph type="sldNum" sz="quarter" idx="12"/>
          </p:nvPr>
        </p:nvSpPr>
        <p:spPr/>
        <p:txBody>
          <a:bodyPr/>
          <a:lstStyle/>
          <a:p>
            <a:fld id="{86514E4F-46F6-4288-96EB-CFF291F830F0}" type="slidenum">
              <a:rPr lang="pt-PT" smtClean="0"/>
              <a:t>19</a:t>
            </a:fld>
            <a:endParaRPr lang="pt-PT"/>
          </a:p>
        </p:txBody>
      </p:sp>
    </p:spTree>
    <p:extLst>
      <p:ext uri="{BB962C8B-B14F-4D97-AF65-F5344CB8AC3E}">
        <p14:creationId xmlns:p14="http://schemas.microsoft.com/office/powerpoint/2010/main" val="375235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BE555E-8D10-D4CE-DE3C-C9EA0AC18C8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Water Filter</a:t>
            </a:r>
          </a:p>
        </p:txBody>
      </p:sp>
      <p:sp>
        <p:nvSpPr>
          <p:cNvPr id="15" name="Content Placeholder 14">
            <a:extLst>
              <a:ext uri="{FF2B5EF4-FFF2-40B4-BE49-F238E27FC236}">
                <a16:creationId xmlns:a16="http://schemas.microsoft.com/office/drawing/2014/main" id="{1B975333-5A01-1A41-F174-31AB4F986D0E}"/>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dirty="0" err="1"/>
              <a:t>Neutrakon</a:t>
            </a:r>
            <a:r>
              <a:rPr lang="en-US" sz="2400" dirty="0"/>
              <a:t>® 05 /BGN </a:t>
            </a:r>
            <a:r>
              <a:rPr lang="en-US" sz="2400" dirty="0" err="1"/>
              <a:t>Caldeira</a:t>
            </a:r>
            <a:r>
              <a:rPr lang="en-US" sz="2400" dirty="0"/>
              <a:t> de </a:t>
            </a:r>
            <a:r>
              <a:rPr lang="en-US" sz="2400" dirty="0" err="1"/>
              <a:t>condensação</a:t>
            </a:r>
            <a:r>
              <a:rPr lang="en-US" sz="2400" dirty="0"/>
              <a:t> </a:t>
            </a:r>
            <a:r>
              <a:rPr lang="en-US" sz="2400" dirty="0" err="1"/>
              <a:t>até</a:t>
            </a:r>
            <a:r>
              <a:rPr lang="en-US" sz="2400" dirty="0"/>
              <a:t> 55 kW</a:t>
            </a:r>
          </a:p>
        </p:txBody>
      </p:sp>
      <p:sp>
        <p:nvSpPr>
          <p:cNvPr id="6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FACB624-0EE3-4E88-A2D7-35DFA3077463}"/>
              </a:ext>
            </a:extLst>
          </p:cNvPr>
          <p:cNvPicPr>
            <a:picLocks noChangeAspect="1"/>
          </p:cNvPicPr>
          <p:nvPr/>
        </p:nvPicPr>
        <p:blipFill>
          <a:blip r:embed="rId2"/>
          <a:stretch>
            <a:fillRect/>
          </a:stretch>
        </p:blipFill>
        <p:spPr>
          <a:xfrm>
            <a:off x="320040" y="2850724"/>
            <a:ext cx="5614416" cy="3189568"/>
          </a:xfrm>
          <a:prstGeom prst="rect">
            <a:avLst/>
          </a:prstGeom>
        </p:spPr>
      </p:pic>
      <p:pic>
        <p:nvPicPr>
          <p:cNvPr id="11" name="Marcador de Posição de Conteúdo 10">
            <a:extLst>
              <a:ext uri="{FF2B5EF4-FFF2-40B4-BE49-F238E27FC236}">
                <a16:creationId xmlns:a16="http://schemas.microsoft.com/office/drawing/2014/main" id="{ABA0E19B-F2F3-B8DF-987E-BD14F90B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084012"/>
            <a:ext cx="5614416" cy="2722991"/>
          </a:xfrm>
          <a:prstGeom prst="rect">
            <a:avLst/>
          </a:prstGeom>
        </p:spPr>
      </p:pic>
      <p:sp>
        <p:nvSpPr>
          <p:cNvPr id="9" name="Marcador de Posição do Número do Diapositivo 8">
            <a:extLst>
              <a:ext uri="{FF2B5EF4-FFF2-40B4-BE49-F238E27FC236}">
                <a16:creationId xmlns:a16="http://schemas.microsoft.com/office/drawing/2014/main" id="{8E6DE70D-8057-BE51-50CD-058C84FB5B67}"/>
              </a:ext>
            </a:extLst>
          </p:cNvPr>
          <p:cNvSpPr>
            <a:spLocks noGrp="1"/>
          </p:cNvSpPr>
          <p:nvPr>
            <p:ph type="sldNum" sz="quarter" idx="12"/>
          </p:nvPr>
        </p:nvSpPr>
        <p:spPr/>
        <p:txBody>
          <a:bodyPr/>
          <a:lstStyle/>
          <a:p>
            <a:fld id="{86514E4F-46F6-4288-96EB-CFF291F830F0}" type="slidenum">
              <a:rPr lang="pt-PT" smtClean="0"/>
              <a:t>2</a:t>
            </a:fld>
            <a:endParaRPr lang="pt-PT"/>
          </a:p>
        </p:txBody>
      </p:sp>
    </p:spTree>
    <p:extLst>
      <p:ext uri="{BB962C8B-B14F-4D97-AF65-F5344CB8AC3E}">
        <p14:creationId xmlns:p14="http://schemas.microsoft.com/office/powerpoint/2010/main" val="413614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BB34562-9B46-280E-C702-5197368C9FF9}"/>
              </a:ext>
            </a:extLst>
          </p:cNvPr>
          <p:cNvSpPr>
            <a:spLocks noGrp="1"/>
          </p:cNvSpPr>
          <p:nvPr>
            <p:ph type="title"/>
          </p:nvPr>
        </p:nvSpPr>
        <p:spPr>
          <a:xfrm>
            <a:off x="841248" y="548640"/>
            <a:ext cx="3600860" cy="5431536"/>
          </a:xfrm>
        </p:spPr>
        <p:txBody>
          <a:bodyPr>
            <a:normAutofit/>
          </a:bodyPr>
          <a:lstStyle/>
          <a:p>
            <a:r>
              <a:rPr lang="en-GB" sz="5400"/>
              <a:t>Bibliography</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383B332-C349-1086-2777-58B583032881}"/>
              </a:ext>
            </a:extLst>
          </p:cNvPr>
          <p:cNvSpPr>
            <a:spLocks noGrp="1"/>
          </p:cNvSpPr>
          <p:nvPr>
            <p:ph idx="1"/>
          </p:nvPr>
        </p:nvSpPr>
        <p:spPr>
          <a:xfrm>
            <a:off x="5126418" y="552091"/>
            <a:ext cx="6224335" cy="5431536"/>
          </a:xfrm>
        </p:spPr>
        <p:txBody>
          <a:bodyPr anchor="ctr">
            <a:normAutofit/>
          </a:bodyPr>
          <a:lstStyle/>
          <a:p>
            <a:r>
              <a:rPr lang="en-GB" sz="2200" dirty="0"/>
              <a:t>https://pt.wikipedia.org/wiki/Ficheiro:Android_logo_2019_%28stacked%29.svg</a:t>
            </a:r>
          </a:p>
          <a:p>
            <a:endParaRPr lang="en-GB" sz="2200" dirty="0"/>
          </a:p>
          <a:p>
            <a:r>
              <a:rPr lang="en-GB" sz="2200" dirty="0"/>
              <a:t>https://pt.m.wikipedia.org/wiki/Ficheiro:Kotlin_logo.svg</a:t>
            </a:r>
          </a:p>
          <a:p>
            <a:endParaRPr lang="en-GB" sz="2200" dirty="0"/>
          </a:p>
          <a:p>
            <a:r>
              <a:rPr lang="en-GB" sz="2200"/>
              <a:t>https://mommertz.de/</a:t>
            </a:r>
          </a:p>
          <a:p>
            <a:endParaRPr lang="en-GB" sz="2200"/>
          </a:p>
          <a:p>
            <a:r>
              <a:rPr lang="en-GB" sz="2200" dirty="0"/>
              <a:t>https://salesdorado.com/pt-br/automacao/ferramentas-gerenciamento-projetos/avis-basecamp/</a:t>
            </a:r>
          </a:p>
          <a:p>
            <a:endParaRPr lang="en-GB" sz="2200" dirty="0"/>
          </a:p>
          <a:p>
            <a:r>
              <a:rPr lang="en-GB" sz="2200" dirty="0"/>
              <a:t>https://1000logos.net/github-logo/</a:t>
            </a:r>
          </a:p>
        </p:txBody>
      </p:sp>
      <p:sp>
        <p:nvSpPr>
          <p:cNvPr id="6" name="Marcador de Posição do Número do Diapositivo 5">
            <a:extLst>
              <a:ext uri="{FF2B5EF4-FFF2-40B4-BE49-F238E27FC236}">
                <a16:creationId xmlns:a16="http://schemas.microsoft.com/office/drawing/2014/main" id="{1A095F85-A593-F03C-7E61-AB080217A812}"/>
              </a:ext>
            </a:extLst>
          </p:cNvPr>
          <p:cNvSpPr>
            <a:spLocks noGrp="1"/>
          </p:cNvSpPr>
          <p:nvPr>
            <p:ph type="sldNum" sz="quarter" idx="12"/>
          </p:nvPr>
        </p:nvSpPr>
        <p:spPr/>
        <p:txBody>
          <a:bodyPr/>
          <a:lstStyle/>
          <a:p>
            <a:fld id="{86514E4F-46F6-4288-96EB-CFF291F830F0}" type="slidenum">
              <a:rPr lang="pt-PT" smtClean="0"/>
              <a:t>20</a:t>
            </a:fld>
            <a:endParaRPr lang="pt-PT"/>
          </a:p>
        </p:txBody>
      </p:sp>
    </p:spTree>
    <p:extLst>
      <p:ext uri="{BB962C8B-B14F-4D97-AF65-F5344CB8AC3E}">
        <p14:creationId xmlns:p14="http://schemas.microsoft.com/office/powerpoint/2010/main" val="391231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ED607DC-0553-D7EE-FDE4-C22BAD73D9CC}"/>
              </a:ext>
            </a:extLst>
          </p:cNvPr>
          <p:cNvSpPr>
            <a:spLocks noGrp="1"/>
          </p:cNvSpPr>
          <p:nvPr>
            <p:ph type="title"/>
          </p:nvPr>
        </p:nvSpPr>
        <p:spPr>
          <a:xfrm>
            <a:off x="1629751" y="934327"/>
            <a:ext cx="8924392" cy="1058275"/>
          </a:xfrm>
        </p:spPr>
        <p:txBody>
          <a:bodyPr>
            <a:normAutofit/>
          </a:bodyPr>
          <a:lstStyle/>
          <a:p>
            <a:pPr algn="ctr"/>
            <a:r>
              <a:rPr lang="en-GB" dirty="0"/>
              <a:t>Requirements</a:t>
            </a:r>
          </a:p>
        </p:txBody>
      </p:sp>
      <p:sp>
        <p:nvSpPr>
          <p:cNvPr id="27" name="Freeform: Shape 26">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A6FA4005-24EF-0FA5-B02A-D824F31E59DA}"/>
              </a:ext>
            </a:extLst>
          </p:cNvPr>
          <p:cNvSpPr>
            <a:spLocks noGrp="1"/>
          </p:cNvSpPr>
          <p:nvPr>
            <p:ph idx="1"/>
          </p:nvPr>
        </p:nvSpPr>
        <p:spPr>
          <a:xfrm>
            <a:off x="1941207" y="2752316"/>
            <a:ext cx="8309586" cy="2756848"/>
          </a:xfrm>
        </p:spPr>
        <p:txBody>
          <a:bodyPr>
            <a:normAutofit/>
          </a:bodyPr>
          <a:lstStyle/>
          <a:p>
            <a:pPr>
              <a:buFont typeface="Wingdings" panose="05000000000000000000" pitchFamily="2" charset="2"/>
              <a:buChar char="§"/>
            </a:pPr>
            <a:r>
              <a:rPr lang="en-GB" sz="2100" dirty="0"/>
              <a:t>Economic Hardware</a:t>
            </a:r>
          </a:p>
          <a:p>
            <a:pPr>
              <a:buFont typeface="Wingdings" panose="05000000000000000000" pitchFamily="2" charset="2"/>
              <a:buChar char="§"/>
            </a:pPr>
            <a:r>
              <a:rPr lang="en-GB" sz="2100" dirty="0"/>
              <a:t>High battery life device</a:t>
            </a:r>
          </a:p>
          <a:p>
            <a:pPr>
              <a:buFont typeface="Wingdings" panose="05000000000000000000" pitchFamily="2" charset="2"/>
              <a:buChar char="§"/>
            </a:pPr>
            <a:r>
              <a:rPr lang="en-GB" sz="2100" dirty="0"/>
              <a:t>Low false alarm frequency</a:t>
            </a:r>
          </a:p>
          <a:p>
            <a:pPr>
              <a:buFont typeface="Wingdings" panose="05000000000000000000" pitchFamily="2" charset="2"/>
              <a:buChar char="§"/>
            </a:pPr>
            <a:r>
              <a:rPr lang="en-GB" sz="2100" dirty="0"/>
              <a:t>Visual alarm</a:t>
            </a:r>
          </a:p>
          <a:p>
            <a:pPr>
              <a:buFont typeface="Wingdings" panose="05000000000000000000" pitchFamily="2" charset="2"/>
              <a:buChar char="§"/>
            </a:pPr>
            <a:r>
              <a:rPr lang="en-GB" sz="2100" dirty="0"/>
              <a:t>Hardware documentation</a:t>
            </a:r>
          </a:p>
        </p:txBody>
      </p:sp>
      <p:sp>
        <p:nvSpPr>
          <p:cNvPr id="6" name="Marcador de Posição do Número do Diapositivo 5">
            <a:extLst>
              <a:ext uri="{FF2B5EF4-FFF2-40B4-BE49-F238E27FC236}">
                <a16:creationId xmlns:a16="http://schemas.microsoft.com/office/drawing/2014/main" id="{39578299-45DF-CD74-E4A8-4EE2255185D4}"/>
              </a:ext>
            </a:extLst>
          </p:cNvPr>
          <p:cNvSpPr>
            <a:spLocks noGrp="1"/>
          </p:cNvSpPr>
          <p:nvPr>
            <p:ph type="sldNum" sz="quarter" idx="12"/>
          </p:nvPr>
        </p:nvSpPr>
        <p:spPr/>
        <p:txBody>
          <a:bodyPr/>
          <a:lstStyle/>
          <a:p>
            <a:fld id="{86514E4F-46F6-4288-96EB-CFF291F830F0}" type="slidenum">
              <a:rPr lang="pt-PT" smtClean="0"/>
              <a:t>3</a:t>
            </a:fld>
            <a:endParaRPr lang="pt-PT"/>
          </a:p>
        </p:txBody>
      </p:sp>
    </p:spTree>
    <p:extLst>
      <p:ext uri="{BB962C8B-B14F-4D97-AF65-F5344CB8AC3E}">
        <p14:creationId xmlns:p14="http://schemas.microsoft.com/office/powerpoint/2010/main" val="273308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E4C367-8A32-BCC8-0B35-387E33BA0633}"/>
              </a:ext>
            </a:extLst>
          </p:cNvPr>
          <p:cNvSpPr>
            <a:spLocks noGrp="1"/>
          </p:cNvSpPr>
          <p:nvPr>
            <p:ph type="title"/>
          </p:nvPr>
        </p:nvSpPr>
        <p:spPr>
          <a:xfrm>
            <a:off x="630936" y="639520"/>
            <a:ext cx="3429000" cy="1719072"/>
          </a:xfrm>
        </p:spPr>
        <p:txBody>
          <a:bodyPr anchor="b">
            <a:normAutofit/>
          </a:bodyPr>
          <a:lstStyle/>
          <a:p>
            <a:r>
              <a:rPr lang="en-GB" sz="5000" dirty="0"/>
              <a:t>System Architecture</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8">
            <a:extLst>
              <a:ext uri="{FF2B5EF4-FFF2-40B4-BE49-F238E27FC236}">
                <a16:creationId xmlns:a16="http://schemas.microsoft.com/office/drawing/2014/main" id="{E10F42DD-C39A-F402-FDCB-935081AC3E5D}"/>
              </a:ext>
            </a:extLst>
          </p:cNvPr>
          <p:cNvSpPr>
            <a:spLocks noGrp="1"/>
          </p:cNvSpPr>
          <p:nvPr>
            <p:ph idx="1"/>
          </p:nvPr>
        </p:nvSpPr>
        <p:spPr>
          <a:xfrm>
            <a:off x="630936" y="2807208"/>
            <a:ext cx="3429000" cy="3410712"/>
          </a:xfrm>
        </p:spPr>
        <p:txBody>
          <a:bodyPr anchor="t">
            <a:normAutofit/>
          </a:bodyPr>
          <a:lstStyle/>
          <a:p>
            <a:pPr>
              <a:buFont typeface="Wingdings" panose="05000000000000000000" pitchFamily="2" charset="2"/>
              <a:buChar char="§"/>
            </a:pPr>
            <a:r>
              <a:rPr lang="en-US" sz="1500" dirty="0"/>
              <a:t>Hardware</a:t>
            </a:r>
          </a:p>
          <a:p>
            <a:pPr lvl="1">
              <a:buFont typeface="Wingdings" panose="05000000000000000000" pitchFamily="2" charset="2"/>
              <a:buChar char="§"/>
            </a:pPr>
            <a:r>
              <a:rPr lang="en-US" sz="1500" dirty="0"/>
              <a:t>Sensors</a:t>
            </a:r>
          </a:p>
          <a:p>
            <a:pPr lvl="1">
              <a:buFont typeface="Wingdings" panose="05000000000000000000" pitchFamily="2" charset="2"/>
              <a:buChar char="§"/>
            </a:pPr>
            <a:r>
              <a:rPr lang="en-US" sz="1500" dirty="0"/>
              <a:t>ESP32-S2</a:t>
            </a:r>
          </a:p>
          <a:p>
            <a:pPr lvl="1">
              <a:buFont typeface="Wingdings" panose="05000000000000000000" pitchFamily="2" charset="2"/>
              <a:buChar char="§"/>
            </a:pPr>
            <a:r>
              <a:rPr lang="en-US" sz="1500" dirty="0"/>
              <a:t>Access Point</a:t>
            </a:r>
          </a:p>
          <a:p>
            <a:pPr>
              <a:buFont typeface="Wingdings" panose="05000000000000000000" pitchFamily="2" charset="2"/>
              <a:buChar char="§"/>
            </a:pPr>
            <a:r>
              <a:rPr lang="en-US" sz="1500" dirty="0"/>
              <a:t>IoT platform</a:t>
            </a:r>
          </a:p>
          <a:p>
            <a:pPr lvl="1">
              <a:buFont typeface="Wingdings" panose="05000000000000000000" pitchFamily="2" charset="2"/>
              <a:buChar char="§"/>
            </a:pPr>
            <a:r>
              <a:rPr lang="en-US" sz="1500" dirty="0"/>
              <a:t>Broker</a:t>
            </a:r>
          </a:p>
          <a:p>
            <a:pPr lvl="1">
              <a:buFont typeface="Wingdings" panose="05000000000000000000" pitchFamily="2" charset="2"/>
              <a:buChar char="§"/>
            </a:pPr>
            <a:r>
              <a:rPr lang="en-US" sz="1500" dirty="0"/>
              <a:t>Database</a:t>
            </a:r>
          </a:p>
          <a:p>
            <a:pPr lvl="1">
              <a:buFont typeface="Wingdings" panose="05000000000000000000" pitchFamily="2" charset="2"/>
              <a:buChar char="§"/>
            </a:pPr>
            <a:r>
              <a:rPr lang="en-US" sz="1500" dirty="0"/>
              <a:t>Backend - REST API</a:t>
            </a:r>
          </a:p>
          <a:p>
            <a:pPr>
              <a:buFont typeface="Wingdings" panose="05000000000000000000" pitchFamily="2" charset="2"/>
              <a:buChar char="§"/>
            </a:pPr>
            <a:r>
              <a:rPr lang="en-US" sz="1500" dirty="0"/>
              <a:t>Frontend</a:t>
            </a:r>
          </a:p>
          <a:p>
            <a:pPr lvl="1">
              <a:buFont typeface="Wingdings" panose="05000000000000000000" pitchFamily="2" charset="2"/>
              <a:buChar char="§"/>
            </a:pPr>
            <a:r>
              <a:rPr lang="en-US" sz="1500" dirty="0"/>
              <a:t>Web App</a:t>
            </a:r>
          </a:p>
          <a:p>
            <a:pPr lvl="1">
              <a:buFont typeface="Wingdings" panose="05000000000000000000" pitchFamily="2" charset="2"/>
              <a:buChar char="§"/>
            </a:pPr>
            <a:r>
              <a:rPr lang="en-US" sz="1500" dirty="0"/>
              <a:t>Android App (optional)</a:t>
            </a:r>
          </a:p>
        </p:txBody>
      </p:sp>
      <p:pic>
        <p:nvPicPr>
          <p:cNvPr id="5" name="Marcador de Posição de Conteúdo 4" descr="Uma imagem com diagrama&#10;&#10;Descrição gerada automaticamente">
            <a:extLst>
              <a:ext uri="{FF2B5EF4-FFF2-40B4-BE49-F238E27FC236}">
                <a16:creationId xmlns:a16="http://schemas.microsoft.com/office/drawing/2014/main" id="{B642002D-14E1-9547-1FA0-FD0F6AC37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61440"/>
            <a:ext cx="6903720" cy="3935119"/>
          </a:xfrm>
          <a:prstGeom prst="rect">
            <a:avLst/>
          </a:prstGeom>
        </p:spPr>
      </p:pic>
      <p:sp>
        <p:nvSpPr>
          <p:cNvPr id="6" name="Marcador de Posição do Número do Diapositivo 5">
            <a:extLst>
              <a:ext uri="{FF2B5EF4-FFF2-40B4-BE49-F238E27FC236}">
                <a16:creationId xmlns:a16="http://schemas.microsoft.com/office/drawing/2014/main" id="{301B9F10-2CA1-FD5B-A40C-1693174F80EE}"/>
              </a:ext>
            </a:extLst>
          </p:cNvPr>
          <p:cNvSpPr>
            <a:spLocks noGrp="1"/>
          </p:cNvSpPr>
          <p:nvPr>
            <p:ph type="sldNum" sz="quarter" idx="12"/>
          </p:nvPr>
        </p:nvSpPr>
        <p:spPr/>
        <p:txBody>
          <a:bodyPr/>
          <a:lstStyle/>
          <a:p>
            <a:fld id="{86514E4F-46F6-4288-96EB-CFF291F830F0}" type="slidenum">
              <a:rPr lang="pt-PT" smtClean="0"/>
              <a:t>4</a:t>
            </a:fld>
            <a:endParaRPr lang="pt-PT"/>
          </a:p>
        </p:txBody>
      </p:sp>
    </p:spTree>
    <p:extLst>
      <p:ext uri="{BB962C8B-B14F-4D97-AF65-F5344CB8AC3E}">
        <p14:creationId xmlns:p14="http://schemas.microsoft.com/office/powerpoint/2010/main" val="55177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6DB015-E48E-C08A-F5AD-CA4123FBDABC}"/>
              </a:ext>
            </a:extLst>
          </p:cNvPr>
          <p:cNvSpPr>
            <a:spLocks noGrp="1"/>
          </p:cNvSpPr>
          <p:nvPr>
            <p:ph type="title"/>
          </p:nvPr>
        </p:nvSpPr>
        <p:spPr>
          <a:xfrm>
            <a:off x="822299" y="1917510"/>
            <a:ext cx="3831998" cy="3022980"/>
          </a:xfrm>
        </p:spPr>
        <p:txBody>
          <a:bodyPr anchor="ctr">
            <a:normAutofit/>
          </a:bodyPr>
          <a:lstStyle/>
          <a:p>
            <a:pPr algn="ctr"/>
            <a:r>
              <a:rPr lang="en-GB" dirty="0">
                <a:solidFill>
                  <a:schemeClr val="tx1">
                    <a:lumMod val="85000"/>
                    <a:lumOff val="15000"/>
                  </a:schemeClr>
                </a:solidFill>
              </a:rPr>
              <a:t>Main Objectives</a:t>
            </a:r>
          </a:p>
        </p:txBody>
      </p:sp>
      <p:sp>
        <p:nvSpPr>
          <p:cNvPr id="19" name="Freeform: Shape 18">
            <a:extLst>
              <a:ext uri="{FF2B5EF4-FFF2-40B4-BE49-F238E27FC236}">
                <a16:creationId xmlns:a16="http://schemas.microsoft.com/office/drawing/2014/main" id="{D237ACD7-8629-4014-83AF-339EDD87E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4" y="643467"/>
            <a:ext cx="6272104" cy="5576358"/>
          </a:xfrm>
          <a:custGeom>
            <a:avLst/>
            <a:gdLst>
              <a:gd name="connsiteX0" fmla="*/ 6160697 w 6160697"/>
              <a:gd name="connsiteY0" fmla="*/ 0 h 5636676"/>
              <a:gd name="connsiteX1" fmla="*/ 6160697 w 6160697"/>
              <a:gd name="connsiteY1" fmla="*/ 5241536 h 5636676"/>
              <a:gd name="connsiteX2" fmla="*/ 6156554 w 6160697"/>
              <a:gd name="connsiteY2" fmla="*/ 5242381 h 5636676"/>
              <a:gd name="connsiteX3" fmla="*/ 6152471 w 6160697"/>
              <a:gd name="connsiteY3" fmla="*/ 5238376 h 5636676"/>
              <a:gd name="connsiteX4" fmla="*/ 6139063 w 6160697"/>
              <a:gd name="connsiteY4" fmla="*/ 5237646 h 5636676"/>
              <a:gd name="connsiteX5" fmla="*/ 6124768 w 6160697"/>
              <a:gd name="connsiteY5" fmla="*/ 5241915 h 5636676"/>
              <a:gd name="connsiteX6" fmla="*/ 6058950 w 6160697"/>
              <a:gd name="connsiteY6" fmla="*/ 5267176 h 5636676"/>
              <a:gd name="connsiteX7" fmla="*/ 6018366 w 6160697"/>
              <a:gd name="connsiteY7" fmla="*/ 5279454 h 5636676"/>
              <a:gd name="connsiteX8" fmla="*/ 6001056 w 6160697"/>
              <a:gd name="connsiteY8" fmla="*/ 5279669 h 5636676"/>
              <a:gd name="connsiteX9" fmla="*/ 5978158 w 6160697"/>
              <a:gd name="connsiteY9" fmla="*/ 5282958 h 5636676"/>
              <a:gd name="connsiteX10" fmla="*/ 5851521 w 6160697"/>
              <a:gd name="connsiteY10" fmla="*/ 5320165 h 5636676"/>
              <a:gd name="connsiteX11" fmla="*/ 5846811 w 6160697"/>
              <a:gd name="connsiteY11" fmla="*/ 5317803 h 5636676"/>
              <a:gd name="connsiteX12" fmla="*/ 5821445 w 6160697"/>
              <a:gd name="connsiteY12" fmla="*/ 5326257 h 5636676"/>
              <a:gd name="connsiteX13" fmla="*/ 5742484 w 6160697"/>
              <a:gd name="connsiteY13" fmla="*/ 5378748 h 5636676"/>
              <a:gd name="connsiteX14" fmla="*/ 5692638 w 6160697"/>
              <a:gd name="connsiteY14" fmla="*/ 5394640 h 5636676"/>
              <a:gd name="connsiteX15" fmla="*/ 5673352 w 6160697"/>
              <a:gd name="connsiteY15" fmla="*/ 5396590 h 5636676"/>
              <a:gd name="connsiteX16" fmla="*/ 5641138 w 6160697"/>
              <a:gd name="connsiteY16" fmla="*/ 5400089 h 5636676"/>
              <a:gd name="connsiteX17" fmla="*/ 5613130 w 6160697"/>
              <a:gd name="connsiteY17" fmla="*/ 5393622 h 5636676"/>
              <a:gd name="connsiteX18" fmla="*/ 5587752 w 6160697"/>
              <a:gd name="connsiteY18" fmla="*/ 5400147 h 5636676"/>
              <a:gd name="connsiteX19" fmla="*/ 5586939 w 6160697"/>
              <a:gd name="connsiteY19" fmla="*/ 5413409 h 5636676"/>
              <a:gd name="connsiteX20" fmla="*/ 5558140 w 6160697"/>
              <a:gd name="connsiteY20" fmla="*/ 5416576 h 5636676"/>
              <a:gd name="connsiteX21" fmla="*/ 5513898 w 6160697"/>
              <a:gd name="connsiteY21" fmla="*/ 5420092 h 5636676"/>
              <a:gd name="connsiteX22" fmla="*/ 5507892 w 6160697"/>
              <a:gd name="connsiteY22" fmla="*/ 5423953 h 5636676"/>
              <a:gd name="connsiteX23" fmla="*/ 5499230 w 6160697"/>
              <a:gd name="connsiteY23" fmla="*/ 5414956 h 5636676"/>
              <a:gd name="connsiteX24" fmla="*/ 5482057 w 6160697"/>
              <a:gd name="connsiteY24" fmla="*/ 5411363 h 5636676"/>
              <a:gd name="connsiteX25" fmla="*/ 5408816 w 6160697"/>
              <a:gd name="connsiteY25" fmla="*/ 5415847 h 5636676"/>
              <a:gd name="connsiteX26" fmla="*/ 5395738 w 6160697"/>
              <a:gd name="connsiteY26" fmla="*/ 5413749 h 5636676"/>
              <a:gd name="connsiteX27" fmla="*/ 5380156 w 6160697"/>
              <a:gd name="connsiteY27" fmla="*/ 5419870 h 5636676"/>
              <a:gd name="connsiteX28" fmla="*/ 5347114 w 6160697"/>
              <a:gd name="connsiteY28" fmla="*/ 5429171 h 5636676"/>
              <a:gd name="connsiteX29" fmla="*/ 5326101 w 6160697"/>
              <a:gd name="connsiteY29" fmla="*/ 5440792 h 5636676"/>
              <a:gd name="connsiteX30" fmla="*/ 5320104 w 6160697"/>
              <a:gd name="connsiteY30" fmla="*/ 5435870 h 5636676"/>
              <a:gd name="connsiteX31" fmla="*/ 5306571 w 6160697"/>
              <a:gd name="connsiteY31" fmla="*/ 5434305 h 5636676"/>
              <a:gd name="connsiteX32" fmla="*/ 5250731 w 6160697"/>
              <a:gd name="connsiteY32" fmla="*/ 5442441 h 5636676"/>
              <a:gd name="connsiteX33" fmla="*/ 5240489 w 6160697"/>
              <a:gd name="connsiteY33" fmla="*/ 5441726 h 5636676"/>
              <a:gd name="connsiteX34" fmla="*/ 5229095 w 6160697"/>
              <a:gd name="connsiteY34" fmla="*/ 5447321 h 5636676"/>
              <a:gd name="connsiteX35" fmla="*/ 5162669 w 6160697"/>
              <a:gd name="connsiteY35" fmla="*/ 5481008 h 5636676"/>
              <a:gd name="connsiteX36" fmla="*/ 5161945 w 6160697"/>
              <a:gd name="connsiteY36" fmla="*/ 5484428 h 5636676"/>
              <a:gd name="connsiteX37" fmla="*/ 5141192 w 6160697"/>
              <a:gd name="connsiteY37" fmla="*/ 5487094 h 5636676"/>
              <a:gd name="connsiteX38" fmla="*/ 5135796 w 6160697"/>
              <a:gd name="connsiteY38" fmla="*/ 5493398 h 5636676"/>
              <a:gd name="connsiteX39" fmla="*/ 5125146 w 6160697"/>
              <a:gd name="connsiteY39" fmla="*/ 5495481 h 5636676"/>
              <a:gd name="connsiteX40" fmla="*/ 5048259 w 6160697"/>
              <a:gd name="connsiteY40" fmla="*/ 5518646 h 5636676"/>
              <a:gd name="connsiteX41" fmla="*/ 5034800 w 6160697"/>
              <a:gd name="connsiteY41" fmla="*/ 5519818 h 5636676"/>
              <a:gd name="connsiteX42" fmla="*/ 5021494 w 6160697"/>
              <a:gd name="connsiteY42" fmla="*/ 5533940 h 5636676"/>
              <a:gd name="connsiteX43" fmla="*/ 4969420 w 6160697"/>
              <a:gd name="connsiteY43" fmla="*/ 5539580 h 5636676"/>
              <a:gd name="connsiteX44" fmla="*/ 4951997 w 6160697"/>
              <a:gd name="connsiteY44" fmla="*/ 5540998 h 5636676"/>
              <a:gd name="connsiteX45" fmla="*/ 4944222 w 6160697"/>
              <a:gd name="connsiteY45" fmla="*/ 5542061 h 5636676"/>
              <a:gd name="connsiteX46" fmla="*/ 4945476 w 6160697"/>
              <a:gd name="connsiteY46" fmla="*/ 5548837 h 5636676"/>
              <a:gd name="connsiteX47" fmla="*/ 4924708 w 6160697"/>
              <a:gd name="connsiteY47" fmla="*/ 5553963 h 5636676"/>
              <a:gd name="connsiteX48" fmla="*/ 4900123 w 6160697"/>
              <a:gd name="connsiteY48" fmla="*/ 5574141 h 5636676"/>
              <a:gd name="connsiteX49" fmla="*/ 4878805 w 6160697"/>
              <a:gd name="connsiteY49" fmla="*/ 5589711 h 5636676"/>
              <a:gd name="connsiteX50" fmla="*/ 4862889 w 6160697"/>
              <a:gd name="connsiteY50" fmla="*/ 5590274 h 5636676"/>
              <a:gd name="connsiteX51" fmla="*/ 4787099 w 6160697"/>
              <a:gd name="connsiteY51" fmla="*/ 5601127 h 5636676"/>
              <a:gd name="connsiteX52" fmla="*/ 4767539 w 6160697"/>
              <a:gd name="connsiteY52" fmla="*/ 5604712 h 5636676"/>
              <a:gd name="connsiteX53" fmla="*/ 4715397 w 6160697"/>
              <a:gd name="connsiteY53" fmla="*/ 5606905 h 5636676"/>
              <a:gd name="connsiteX54" fmla="*/ 4594975 w 6160697"/>
              <a:gd name="connsiteY54" fmla="*/ 5611694 h 5636676"/>
              <a:gd name="connsiteX55" fmla="*/ 4592519 w 6160697"/>
              <a:gd name="connsiteY55" fmla="*/ 5614677 h 5636676"/>
              <a:gd name="connsiteX56" fmla="*/ 4582609 w 6160697"/>
              <a:gd name="connsiteY56" fmla="*/ 5615529 h 5636676"/>
              <a:gd name="connsiteX57" fmla="*/ 4580200 w 6160697"/>
              <a:gd name="connsiteY57" fmla="*/ 5616290 h 5636676"/>
              <a:gd name="connsiteX58" fmla="*/ 4566161 w 6160697"/>
              <a:gd name="connsiteY58" fmla="*/ 5620121 h 5636676"/>
              <a:gd name="connsiteX59" fmla="*/ 4530539 w 6160697"/>
              <a:gd name="connsiteY59" fmla="*/ 5615013 h 5636676"/>
              <a:gd name="connsiteX60" fmla="*/ 4491359 w 6160697"/>
              <a:gd name="connsiteY60" fmla="*/ 5619658 h 5636676"/>
              <a:gd name="connsiteX61" fmla="*/ 4372063 w 6160697"/>
              <a:gd name="connsiteY61" fmla="*/ 5620213 h 5636676"/>
              <a:gd name="connsiteX62" fmla="*/ 4261863 w 6160697"/>
              <a:gd name="connsiteY62" fmla="*/ 5623713 h 5636676"/>
              <a:gd name="connsiteX63" fmla="*/ 4213285 w 6160697"/>
              <a:gd name="connsiteY63" fmla="*/ 5622917 h 5636676"/>
              <a:gd name="connsiteX64" fmla="*/ 4173936 w 6160697"/>
              <a:gd name="connsiteY64" fmla="*/ 5622049 h 5636676"/>
              <a:gd name="connsiteX65" fmla="*/ 4175584 w 6160697"/>
              <a:gd name="connsiteY65" fmla="*/ 5630149 h 5636676"/>
              <a:gd name="connsiteX66" fmla="*/ 4152035 w 6160697"/>
              <a:gd name="connsiteY66" fmla="*/ 5636676 h 5636676"/>
              <a:gd name="connsiteX67" fmla="*/ 4121051 w 6160697"/>
              <a:gd name="connsiteY67" fmla="*/ 5621835 h 5636676"/>
              <a:gd name="connsiteX68" fmla="*/ 4103457 w 6160697"/>
              <a:gd name="connsiteY68" fmla="*/ 5621974 h 5636676"/>
              <a:gd name="connsiteX69" fmla="*/ 4072592 w 6160697"/>
              <a:gd name="connsiteY69" fmla="*/ 5627101 h 5636676"/>
              <a:gd name="connsiteX70" fmla="*/ 4062311 w 6160697"/>
              <a:gd name="connsiteY70" fmla="*/ 5629472 h 5636676"/>
              <a:gd name="connsiteX71" fmla="*/ 3985093 w 6160697"/>
              <a:gd name="connsiteY71" fmla="*/ 5613011 h 5636676"/>
              <a:gd name="connsiteX72" fmla="*/ 3977564 w 6160697"/>
              <a:gd name="connsiteY72" fmla="*/ 5606406 h 5636676"/>
              <a:gd name="connsiteX73" fmla="*/ 3938843 w 6160697"/>
              <a:gd name="connsiteY73" fmla="*/ 5603534 h 5636676"/>
              <a:gd name="connsiteX74" fmla="*/ 3934439 w 6160697"/>
              <a:gd name="connsiteY74" fmla="*/ 5605287 h 5636676"/>
              <a:gd name="connsiteX75" fmla="*/ 3902350 w 6160697"/>
              <a:gd name="connsiteY75" fmla="*/ 5595175 h 5636676"/>
              <a:gd name="connsiteX76" fmla="*/ 3773677 w 6160697"/>
              <a:gd name="connsiteY76" fmla="*/ 5577344 h 5636676"/>
              <a:gd name="connsiteX77" fmla="*/ 3526259 w 6160697"/>
              <a:gd name="connsiteY77" fmla="*/ 5567985 h 5636676"/>
              <a:gd name="connsiteX78" fmla="*/ 3268592 w 6160697"/>
              <a:gd name="connsiteY78" fmla="*/ 5541271 h 5636676"/>
              <a:gd name="connsiteX79" fmla="*/ 3024274 w 6160697"/>
              <a:gd name="connsiteY79" fmla="*/ 5551613 h 5636676"/>
              <a:gd name="connsiteX80" fmla="*/ 2580376 w 6160697"/>
              <a:gd name="connsiteY80" fmla="*/ 5523020 h 5636676"/>
              <a:gd name="connsiteX81" fmla="*/ 2428086 w 6160697"/>
              <a:gd name="connsiteY81" fmla="*/ 5520461 h 5636676"/>
              <a:gd name="connsiteX82" fmla="*/ 2326052 w 6160697"/>
              <a:gd name="connsiteY82" fmla="*/ 5519493 h 5636676"/>
              <a:gd name="connsiteX83" fmla="*/ 2318979 w 6160697"/>
              <a:gd name="connsiteY83" fmla="*/ 5522207 h 5636676"/>
              <a:gd name="connsiteX84" fmla="*/ 2290482 w 6160697"/>
              <a:gd name="connsiteY84" fmla="*/ 5523810 h 5636676"/>
              <a:gd name="connsiteX85" fmla="*/ 2282680 w 6160697"/>
              <a:gd name="connsiteY85" fmla="*/ 5535840 h 5636676"/>
              <a:gd name="connsiteX86" fmla="*/ 2187437 w 6160697"/>
              <a:gd name="connsiteY86" fmla="*/ 5546268 h 5636676"/>
              <a:gd name="connsiteX87" fmla="*/ 1958211 w 6160697"/>
              <a:gd name="connsiteY87" fmla="*/ 5550992 h 5636676"/>
              <a:gd name="connsiteX88" fmla="*/ 1788574 w 6160697"/>
              <a:gd name="connsiteY88" fmla="*/ 5530833 h 5636676"/>
              <a:gd name="connsiteX89" fmla="*/ 1770257 w 6160697"/>
              <a:gd name="connsiteY89" fmla="*/ 5530964 h 5636676"/>
              <a:gd name="connsiteX90" fmla="*/ 1747724 w 6160697"/>
              <a:gd name="connsiteY90" fmla="*/ 5529296 h 5636676"/>
              <a:gd name="connsiteX91" fmla="*/ 1712794 w 6160697"/>
              <a:gd name="connsiteY91" fmla="*/ 5535788 h 5636676"/>
              <a:gd name="connsiteX92" fmla="*/ 1693854 w 6160697"/>
              <a:gd name="connsiteY92" fmla="*/ 5545452 h 5636676"/>
              <a:gd name="connsiteX93" fmla="*/ 1687546 w 6160697"/>
              <a:gd name="connsiteY93" fmla="*/ 5544521 h 5636676"/>
              <a:gd name="connsiteX94" fmla="*/ 1687194 w 6160697"/>
              <a:gd name="connsiteY94" fmla="*/ 5541192 h 5636676"/>
              <a:gd name="connsiteX95" fmla="*/ 1629583 w 6160697"/>
              <a:gd name="connsiteY95" fmla="*/ 5530061 h 5636676"/>
              <a:gd name="connsiteX96" fmla="*/ 1553336 w 6160697"/>
              <a:gd name="connsiteY96" fmla="*/ 5487310 h 5636676"/>
              <a:gd name="connsiteX97" fmla="*/ 1465077 w 6160697"/>
              <a:gd name="connsiteY97" fmla="*/ 5478284 h 5636676"/>
              <a:gd name="connsiteX98" fmla="*/ 1429630 w 6160697"/>
              <a:gd name="connsiteY98" fmla="*/ 5463320 h 5636676"/>
              <a:gd name="connsiteX99" fmla="*/ 1391291 w 6160697"/>
              <a:gd name="connsiteY99" fmla="*/ 5464846 h 5636676"/>
              <a:gd name="connsiteX100" fmla="*/ 1380007 w 6160697"/>
              <a:gd name="connsiteY100" fmla="*/ 5455970 h 5636676"/>
              <a:gd name="connsiteX101" fmla="*/ 1378141 w 6160697"/>
              <a:gd name="connsiteY101" fmla="*/ 5454279 h 5636676"/>
              <a:gd name="connsiteX102" fmla="*/ 1368962 w 6160697"/>
              <a:gd name="connsiteY102" fmla="*/ 5451018 h 5636676"/>
              <a:gd name="connsiteX103" fmla="*/ 1368505 w 6160697"/>
              <a:gd name="connsiteY103" fmla="*/ 5445712 h 5636676"/>
              <a:gd name="connsiteX104" fmla="*/ 1356218 w 6160697"/>
              <a:gd name="connsiteY104" fmla="*/ 5437660 h 5636676"/>
              <a:gd name="connsiteX105" fmla="*/ 1338733 w 6160697"/>
              <a:gd name="connsiteY105" fmla="*/ 5432883 h 5636676"/>
              <a:gd name="connsiteX106" fmla="*/ 1253342 w 6160697"/>
              <a:gd name="connsiteY106" fmla="*/ 5415104 h 5636676"/>
              <a:gd name="connsiteX107" fmla="*/ 1203557 w 6160697"/>
              <a:gd name="connsiteY107" fmla="*/ 5401656 h 5636676"/>
              <a:gd name="connsiteX108" fmla="*/ 1186689 w 6160697"/>
              <a:gd name="connsiteY108" fmla="*/ 5392134 h 5636676"/>
              <a:gd name="connsiteX109" fmla="*/ 1161759 w 6160697"/>
              <a:gd name="connsiteY109" fmla="*/ 5381804 h 5636676"/>
              <a:gd name="connsiteX110" fmla="*/ 1119345 w 6160697"/>
              <a:gd name="connsiteY110" fmla="*/ 5360154 h 5636676"/>
              <a:gd name="connsiteX111" fmla="*/ 1095256 w 6160697"/>
              <a:gd name="connsiteY111" fmla="*/ 5353950 h 5636676"/>
              <a:gd name="connsiteX112" fmla="*/ 1058773 w 6160697"/>
              <a:gd name="connsiteY112" fmla="*/ 5341289 h 5636676"/>
              <a:gd name="connsiteX113" fmla="*/ 1048153 w 6160697"/>
              <a:gd name="connsiteY113" fmla="*/ 5339154 h 5636676"/>
              <a:gd name="connsiteX114" fmla="*/ 1043881 w 6160697"/>
              <a:gd name="connsiteY114" fmla="*/ 5338518 h 5636676"/>
              <a:gd name="connsiteX115" fmla="*/ 1007373 w 6160697"/>
              <a:gd name="connsiteY115" fmla="*/ 5339007 h 5636676"/>
              <a:gd name="connsiteX116" fmla="*/ 1004885 w 6160697"/>
              <a:gd name="connsiteY116" fmla="*/ 5334591 h 5636676"/>
              <a:gd name="connsiteX117" fmla="*/ 994709 w 6160697"/>
              <a:gd name="connsiteY117" fmla="*/ 5328566 h 5636676"/>
              <a:gd name="connsiteX118" fmla="*/ 984399 w 6160697"/>
              <a:gd name="connsiteY118" fmla="*/ 5331183 h 5636676"/>
              <a:gd name="connsiteX119" fmla="*/ 964158 w 6160697"/>
              <a:gd name="connsiteY119" fmla="*/ 5330044 h 5636676"/>
              <a:gd name="connsiteX120" fmla="*/ 958888 w 6160697"/>
              <a:gd name="connsiteY120" fmla="*/ 5328278 h 5636676"/>
              <a:gd name="connsiteX121" fmla="*/ 940162 w 6160697"/>
              <a:gd name="connsiteY121" fmla="*/ 5341965 h 5636676"/>
              <a:gd name="connsiteX122" fmla="*/ 907763 w 6160697"/>
              <a:gd name="connsiteY122" fmla="*/ 5329404 h 5636676"/>
              <a:gd name="connsiteX123" fmla="*/ 872950 w 6160697"/>
              <a:gd name="connsiteY123" fmla="*/ 5324938 h 5636676"/>
              <a:gd name="connsiteX124" fmla="*/ 862283 w 6160697"/>
              <a:gd name="connsiteY124" fmla="*/ 5327617 h 5636676"/>
              <a:gd name="connsiteX125" fmla="*/ 798257 w 6160697"/>
              <a:gd name="connsiteY125" fmla="*/ 5334973 h 5636676"/>
              <a:gd name="connsiteX126" fmla="*/ 778474 w 6160697"/>
              <a:gd name="connsiteY126" fmla="*/ 5326083 h 5636676"/>
              <a:gd name="connsiteX127" fmla="*/ 763422 w 6160697"/>
              <a:gd name="connsiteY127" fmla="*/ 5321440 h 5636676"/>
              <a:gd name="connsiteX128" fmla="*/ 760604 w 6160697"/>
              <a:gd name="connsiteY128" fmla="*/ 5316482 h 5636676"/>
              <a:gd name="connsiteX129" fmla="*/ 750603 w 6160697"/>
              <a:gd name="connsiteY129" fmla="*/ 5315646 h 5636676"/>
              <a:gd name="connsiteX130" fmla="*/ 748101 w 6160697"/>
              <a:gd name="connsiteY130" fmla="*/ 5314492 h 5636676"/>
              <a:gd name="connsiteX131" fmla="*/ 733610 w 6160697"/>
              <a:gd name="connsiteY131" fmla="*/ 5308812 h 5636676"/>
              <a:gd name="connsiteX132" fmla="*/ 698671 w 6160697"/>
              <a:gd name="connsiteY132" fmla="*/ 5319789 h 5636676"/>
              <a:gd name="connsiteX133" fmla="*/ 658974 w 6160697"/>
              <a:gd name="connsiteY133" fmla="*/ 5314289 h 5636676"/>
              <a:gd name="connsiteX134" fmla="*/ 547411 w 6160697"/>
              <a:gd name="connsiteY134" fmla="*/ 5323081 h 5636676"/>
              <a:gd name="connsiteX135" fmla="*/ 420170 w 6160697"/>
              <a:gd name="connsiteY135" fmla="*/ 5302565 h 5636676"/>
              <a:gd name="connsiteX136" fmla="*/ 320690 w 6160697"/>
              <a:gd name="connsiteY136" fmla="*/ 5332193 h 5636676"/>
              <a:gd name="connsiteX137" fmla="*/ 257958 w 6160697"/>
              <a:gd name="connsiteY137" fmla="*/ 5340954 h 5636676"/>
              <a:gd name="connsiteX138" fmla="*/ 184890 w 6160697"/>
              <a:gd name="connsiteY138" fmla="*/ 5339091 h 5636676"/>
              <a:gd name="connsiteX139" fmla="*/ 183331 w 6160697"/>
              <a:gd name="connsiteY139" fmla="*/ 5338348 h 5636676"/>
              <a:gd name="connsiteX140" fmla="*/ 169782 w 6160697"/>
              <a:gd name="connsiteY140" fmla="*/ 5339269 h 5636676"/>
              <a:gd name="connsiteX141" fmla="*/ 167187 w 6160697"/>
              <a:gd name="connsiteY141" fmla="*/ 5341914 h 5636676"/>
              <a:gd name="connsiteX142" fmla="*/ 140235 w 6160697"/>
              <a:gd name="connsiteY142" fmla="*/ 5348128 h 5636676"/>
              <a:gd name="connsiteX143" fmla="*/ 109349 w 6160697"/>
              <a:gd name="connsiteY143" fmla="*/ 5351347 h 5636676"/>
              <a:gd name="connsiteX144" fmla="*/ 108834 w 6160697"/>
              <a:gd name="connsiteY144" fmla="*/ 5350486 h 5636676"/>
              <a:gd name="connsiteX145" fmla="*/ 84990 w 6160697"/>
              <a:gd name="connsiteY145" fmla="*/ 5344389 h 5636676"/>
              <a:gd name="connsiteX146" fmla="*/ 47411 w 6160697"/>
              <a:gd name="connsiteY146" fmla="*/ 5325453 h 5636676"/>
              <a:gd name="connsiteX147" fmla="*/ 18970 w 6160697"/>
              <a:gd name="connsiteY147" fmla="*/ 5329785 h 5636676"/>
              <a:gd name="connsiteX148" fmla="*/ 13158 w 6160697"/>
              <a:gd name="connsiteY148" fmla="*/ 5330156 h 5636676"/>
              <a:gd name="connsiteX149" fmla="*/ 13003 w 6160697"/>
              <a:gd name="connsiteY149" fmla="*/ 5329958 h 5636676"/>
              <a:gd name="connsiteX150" fmla="*/ 6798 w 6160697"/>
              <a:gd name="connsiteY150" fmla="*/ 5329941 h 5636676"/>
              <a:gd name="connsiteX151" fmla="*/ 2557 w 6160697"/>
              <a:gd name="connsiteY151" fmla="*/ 5330836 h 5636676"/>
              <a:gd name="connsiteX152" fmla="*/ 0 w 6160697"/>
              <a:gd name="connsiteY152" fmla="*/ 5330999 h 5636676"/>
              <a:gd name="connsiteX153" fmla="*/ 0 w 6160697"/>
              <a:gd name="connsiteY153" fmla="*/ 6095 h 563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60697" h="5636676">
                <a:moveTo>
                  <a:pt x="6160697" y="0"/>
                </a:moveTo>
                <a:lnTo>
                  <a:pt x="6160697" y="5241536"/>
                </a:lnTo>
                <a:lnTo>
                  <a:pt x="6156554" y="5242381"/>
                </a:lnTo>
                <a:lnTo>
                  <a:pt x="6152471" y="5238376"/>
                </a:lnTo>
                <a:lnTo>
                  <a:pt x="6139063" y="5237646"/>
                </a:lnTo>
                <a:cubicBezTo>
                  <a:pt x="6134322" y="5238062"/>
                  <a:pt x="6129550" y="5239318"/>
                  <a:pt x="6124768" y="5241915"/>
                </a:cubicBezTo>
                <a:cubicBezTo>
                  <a:pt x="6112241" y="5258189"/>
                  <a:pt x="6073916" y="5246037"/>
                  <a:pt x="6058950" y="5267176"/>
                </a:cubicBezTo>
                <a:cubicBezTo>
                  <a:pt x="6052501" y="5273412"/>
                  <a:pt x="6026754" y="5283311"/>
                  <a:pt x="6018366" y="5279454"/>
                </a:cubicBezTo>
                <a:cubicBezTo>
                  <a:pt x="6012273" y="5280338"/>
                  <a:pt x="6007326" y="5284888"/>
                  <a:pt x="6001056" y="5279669"/>
                </a:cubicBezTo>
                <a:cubicBezTo>
                  <a:pt x="5992407" y="5273826"/>
                  <a:pt x="5980924" y="5292840"/>
                  <a:pt x="5978158" y="5282958"/>
                </a:cubicBezTo>
                <a:cubicBezTo>
                  <a:pt x="5953235" y="5289707"/>
                  <a:pt x="5873412" y="5314356"/>
                  <a:pt x="5851521" y="5320165"/>
                </a:cubicBezTo>
                <a:cubicBezTo>
                  <a:pt x="5850093" y="5319197"/>
                  <a:pt x="5848504" y="5318401"/>
                  <a:pt x="5846811" y="5317803"/>
                </a:cubicBezTo>
                <a:cubicBezTo>
                  <a:pt x="5836955" y="5314327"/>
                  <a:pt x="5825596" y="5318112"/>
                  <a:pt x="5821445" y="5326257"/>
                </a:cubicBezTo>
                <a:cubicBezTo>
                  <a:pt x="5797750" y="5355654"/>
                  <a:pt x="5768199" y="5365302"/>
                  <a:pt x="5742484" y="5378748"/>
                </a:cubicBezTo>
                <a:cubicBezTo>
                  <a:pt x="5712463" y="5391933"/>
                  <a:pt x="5723511" y="5363738"/>
                  <a:pt x="5692638" y="5394640"/>
                </a:cubicBezTo>
                <a:cubicBezTo>
                  <a:pt x="5685162" y="5388839"/>
                  <a:pt x="5680078" y="5390215"/>
                  <a:pt x="5673352" y="5396590"/>
                </a:cubicBezTo>
                <a:cubicBezTo>
                  <a:pt x="5658519" y="5402454"/>
                  <a:pt x="5651424" y="5383775"/>
                  <a:pt x="5641138" y="5400089"/>
                </a:cubicBezTo>
                <a:cubicBezTo>
                  <a:pt x="5639436" y="5389318"/>
                  <a:pt x="5610760" y="5406260"/>
                  <a:pt x="5613130" y="5393622"/>
                </a:cubicBezTo>
                <a:cubicBezTo>
                  <a:pt x="5599247" y="5388102"/>
                  <a:pt x="5601035" y="5404523"/>
                  <a:pt x="5587752" y="5400147"/>
                </a:cubicBezTo>
                <a:cubicBezTo>
                  <a:pt x="5575908" y="5402167"/>
                  <a:pt x="5598814" y="5408442"/>
                  <a:pt x="5586939" y="5413409"/>
                </a:cubicBezTo>
                <a:cubicBezTo>
                  <a:pt x="5571739" y="5417659"/>
                  <a:pt x="5579895" y="5435655"/>
                  <a:pt x="5558140" y="5416576"/>
                </a:cubicBezTo>
                <a:cubicBezTo>
                  <a:pt x="5545125" y="5427439"/>
                  <a:pt x="5537467" y="5418132"/>
                  <a:pt x="5513898" y="5420092"/>
                </a:cubicBezTo>
                <a:lnTo>
                  <a:pt x="5507892" y="5423953"/>
                </a:lnTo>
                <a:lnTo>
                  <a:pt x="5499230" y="5414956"/>
                </a:lnTo>
                <a:cubicBezTo>
                  <a:pt x="5494522" y="5411441"/>
                  <a:pt x="5489041" y="5409502"/>
                  <a:pt x="5482057" y="5411363"/>
                </a:cubicBezTo>
                <a:cubicBezTo>
                  <a:pt x="5441582" y="5440334"/>
                  <a:pt x="5478175" y="5394237"/>
                  <a:pt x="5408816" y="5415847"/>
                </a:cubicBezTo>
                <a:cubicBezTo>
                  <a:pt x="5405733" y="5419916"/>
                  <a:pt x="5396114" y="5418376"/>
                  <a:pt x="5395738" y="5413749"/>
                </a:cubicBezTo>
                <a:cubicBezTo>
                  <a:pt x="5391612" y="5416050"/>
                  <a:pt x="5383259" y="5426773"/>
                  <a:pt x="5380156" y="5419870"/>
                </a:cubicBezTo>
                <a:cubicBezTo>
                  <a:pt x="5368670" y="5421761"/>
                  <a:pt x="5357569" y="5424896"/>
                  <a:pt x="5347114" y="5429171"/>
                </a:cubicBezTo>
                <a:lnTo>
                  <a:pt x="5326101" y="5440792"/>
                </a:lnTo>
                <a:lnTo>
                  <a:pt x="5320104" y="5435870"/>
                </a:lnTo>
                <a:cubicBezTo>
                  <a:pt x="5316154" y="5433548"/>
                  <a:pt x="5311762" y="5432457"/>
                  <a:pt x="5306571" y="5434305"/>
                </a:cubicBezTo>
                <a:cubicBezTo>
                  <a:pt x="5278222" y="5458611"/>
                  <a:pt x="5301967" y="5421751"/>
                  <a:pt x="5250731" y="5442441"/>
                </a:cubicBezTo>
                <a:cubicBezTo>
                  <a:pt x="5248752" y="5445684"/>
                  <a:pt x="5241215" y="5445162"/>
                  <a:pt x="5240489" y="5441726"/>
                </a:cubicBezTo>
                <a:cubicBezTo>
                  <a:pt x="5237534" y="5443716"/>
                  <a:pt x="5232136" y="5452280"/>
                  <a:pt x="5229095" y="5447321"/>
                </a:cubicBezTo>
                <a:cubicBezTo>
                  <a:pt x="5216125" y="5453868"/>
                  <a:pt x="5173861" y="5474823"/>
                  <a:pt x="5162669" y="5481008"/>
                </a:cubicBezTo>
                <a:lnTo>
                  <a:pt x="5161945" y="5484428"/>
                </a:lnTo>
                <a:cubicBezTo>
                  <a:pt x="5158366" y="5485443"/>
                  <a:pt x="5145550" y="5485600"/>
                  <a:pt x="5141192" y="5487094"/>
                </a:cubicBezTo>
                <a:lnTo>
                  <a:pt x="5135796" y="5493398"/>
                </a:lnTo>
                <a:lnTo>
                  <a:pt x="5125146" y="5495481"/>
                </a:lnTo>
                <a:lnTo>
                  <a:pt x="5048259" y="5518646"/>
                </a:lnTo>
                <a:lnTo>
                  <a:pt x="5034800" y="5519818"/>
                </a:lnTo>
                <a:cubicBezTo>
                  <a:pt x="5028813" y="5522097"/>
                  <a:pt x="5024166" y="5526423"/>
                  <a:pt x="5021494" y="5533940"/>
                </a:cubicBezTo>
                <a:cubicBezTo>
                  <a:pt x="5010597" y="5537234"/>
                  <a:pt x="4980226" y="5537766"/>
                  <a:pt x="4969420" y="5539580"/>
                </a:cubicBezTo>
                <a:lnTo>
                  <a:pt x="4951997" y="5540998"/>
                </a:lnTo>
                <a:lnTo>
                  <a:pt x="4944222" y="5542061"/>
                </a:lnTo>
                <a:lnTo>
                  <a:pt x="4945476" y="5548837"/>
                </a:lnTo>
                <a:lnTo>
                  <a:pt x="4924708" y="5553963"/>
                </a:lnTo>
                <a:cubicBezTo>
                  <a:pt x="4918349" y="5557956"/>
                  <a:pt x="4909767" y="5565846"/>
                  <a:pt x="4900123" y="5574141"/>
                </a:cubicBezTo>
                <a:lnTo>
                  <a:pt x="4878805" y="5589711"/>
                </a:lnTo>
                <a:lnTo>
                  <a:pt x="4862889" y="5590274"/>
                </a:lnTo>
                <a:cubicBezTo>
                  <a:pt x="4839384" y="5593189"/>
                  <a:pt x="4802990" y="5598721"/>
                  <a:pt x="4787099" y="5601127"/>
                </a:cubicBezTo>
                <a:cubicBezTo>
                  <a:pt x="4782839" y="5605219"/>
                  <a:pt x="4774855" y="5603876"/>
                  <a:pt x="4767539" y="5604712"/>
                </a:cubicBezTo>
                <a:cubicBezTo>
                  <a:pt x="4760169" y="5608536"/>
                  <a:pt x="4725967" y="5608816"/>
                  <a:pt x="4715397" y="5606905"/>
                </a:cubicBezTo>
                <a:lnTo>
                  <a:pt x="4594975" y="5611694"/>
                </a:lnTo>
                <a:lnTo>
                  <a:pt x="4592519" y="5614677"/>
                </a:lnTo>
                <a:lnTo>
                  <a:pt x="4582609" y="5615529"/>
                </a:lnTo>
                <a:lnTo>
                  <a:pt x="4580200" y="5616290"/>
                </a:lnTo>
                <a:cubicBezTo>
                  <a:pt x="4575607" y="5617756"/>
                  <a:pt x="4571009" y="5619123"/>
                  <a:pt x="4566161" y="5620121"/>
                </a:cubicBezTo>
                <a:cubicBezTo>
                  <a:pt x="4563091" y="5607487"/>
                  <a:pt x="4524419" y="5626532"/>
                  <a:pt x="4530539" y="5615013"/>
                </a:cubicBezTo>
                <a:cubicBezTo>
                  <a:pt x="4503368" y="5618303"/>
                  <a:pt x="4516321" y="5606477"/>
                  <a:pt x="4491359" y="5619658"/>
                </a:cubicBezTo>
                <a:cubicBezTo>
                  <a:pt x="4442184" y="5616385"/>
                  <a:pt x="4416402" y="5629757"/>
                  <a:pt x="4372063" y="5620213"/>
                </a:cubicBezTo>
                <a:cubicBezTo>
                  <a:pt x="4380670" y="5625116"/>
                  <a:pt x="4276183" y="5624626"/>
                  <a:pt x="4261863" y="5623713"/>
                </a:cubicBezTo>
                <a:lnTo>
                  <a:pt x="4213285" y="5622917"/>
                </a:lnTo>
                <a:lnTo>
                  <a:pt x="4173936" y="5622049"/>
                </a:lnTo>
                <a:lnTo>
                  <a:pt x="4175584" y="5630149"/>
                </a:lnTo>
                <a:cubicBezTo>
                  <a:pt x="4164064" y="5629512"/>
                  <a:pt x="4157026" y="5632266"/>
                  <a:pt x="4152035" y="5636676"/>
                </a:cubicBezTo>
                <a:lnTo>
                  <a:pt x="4121051" y="5621835"/>
                </a:lnTo>
                <a:lnTo>
                  <a:pt x="4103457" y="5621974"/>
                </a:lnTo>
                <a:lnTo>
                  <a:pt x="4072592" y="5627101"/>
                </a:lnTo>
                <a:lnTo>
                  <a:pt x="4062311" y="5629472"/>
                </a:lnTo>
                <a:lnTo>
                  <a:pt x="3985093" y="5613011"/>
                </a:lnTo>
                <a:lnTo>
                  <a:pt x="3977564" y="5606406"/>
                </a:lnTo>
                <a:cubicBezTo>
                  <a:pt x="3969488" y="5602339"/>
                  <a:pt x="3957995" y="5600457"/>
                  <a:pt x="3938843" y="5603534"/>
                </a:cubicBezTo>
                <a:lnTo>
                  <a:pt x="3934439" y="5605287"/>
                </a:lnTo>
                <a:lnTo>
                  <a:pt x="3902350" y="5595175"/>
                </a:lnTo>
                <a:cubicBezTo>
                  <a:pt x="3891994" y="5590573"/>
                  <a:pt x="3781184" y="5584781"/>
                  <a:pt x="3773677" y="5577344"/>
                </a:cubicBezTo>
                <a:cubicBezTo>
                  <a:pt x="3652339" y="5595755"/>
                  <a:pt x="3643985" y="5563083"/>
                  <a:pt x="3526259" y="5567985"/>
                </a:cubicBezTo>
                <a:cubicBezTo>
                  <a:pt x="3424299" y="5518200"/>
                  <a:pt x="3359989" y="5548523"/>
                  <a:pt x="3268592" y="5541271"/>
                </a:cubicBezTo>
                <a:cubicBezTo>
                  <a:pt x="3181540" y="5536169"/>
                  <a:pt x="3141233" y="5552279"/>
                  <a:pt x="3024274" y="5551613"/>
                </a:cubicBezTo>
                <a:cubicBezTo>
                  <a:pt x="2900352" y="5540755"/>
                  <a:pt x="2719771" y="5546525"/>
                  <a:pt x="2580376" y="5523020"/>
                </a:cubicBezTo>
                <a:cubicBezTo>
                  <a:pt x="2470852" y="5515454"/>
                  <a:pt x="2470473" y="5521048"/>
                  <a:pt x="2428086" y="5520461"/>
                </a:cubicBezTo>
                <a:cubicBezTo>
                  <a:pt x="2413989" y="5523686"/>
                  <a:pt x="2339546" y="5514256"/>
                  <a:pt x="2326052" y="5519493"/>
                </a:cubicBezTo>
                <a:lnTo>
                  <a:pt x="2318979" y="5522207"/>
                </a:lnTo>
                <a:lnTo>
                  <a:pt x="2290482" y="5523810"/>
                </a:lnTo>
                <a:lnTo>
                  <a:pt x="2282680" y="5535840"/>
                </a:lnTo>
                <a:lnTo>
                  <a:pt x="2187437" y="5546268"/>
                </a:lnTo>
                <a:cubicBezTo>
                  <a:pt x="2124119" y="5516983"/>
                  <a:pt x="2070057" y="5551920"/>
                  <a:pt x="1958211" y="5550992"/>
                </a:cubicBezTo>
                <a:cubicBezTo>
                  <a:pt x="1928571" y="5540876"/>
                  <a:pt x="1810615" y="5516253"/>
                  <a:pt x="1788574" y="5530833"/>
                </a:cubicBezTo>
                <a:lnTo>
                  <a:pt x="1770257" y="5530964"/>
                </a:lnTo>
                <a:lnTo>
                  <a:pt x="1747724" y="5529296"/>
                </a:lnTo>
                <a:cubicBezTo>
                  <a:pt x="1735827" y="5530131"/>
                  <a:pt x="1723469" y="5532445"/>
                  <a:pt x="1712794" y="5535788"/>
                </a:cubicBezTo>
                <a:lnTo>
                  <a:pt x="1693854" y="5545452"/>
                </a:lnTo>
                <a:lnTo>
                  <a:pt x="1687546" y="5544521"/>
                </a:lnTo>
                <a:lnTo>
                  <a:pt x="1687194" y="5541192"/>
                </a:lnTo>
                <a:cubicBezTo>
                  <a:pt x="1674076" y="5529668"/>
                  <a:pt x="1590812" y="5552390"/>
                  <a:pt x="1629583" y="5530061"/>
                </a:cubicBezTo>
                <a:cubicBezTo>
                  <a:pt x="1614917" y="5528827"/>
                  <a:pt x="1590209" y="5483761"/>
                  <a:pt x="1553336" y="5487310"/>
                </a:cubicBezTo>
                <a:cubicBezTo>
                  <a:pt x="1503529" y="5494380"/>
                  <a:pt x="1515531" y="5482303"/>
                  <a:pt x="1465077" y="5478284"/>
                </a:cubicBezTo>
                <a:cubicBezTo>
                  <a:pt x="1449190" y="5452169"/>
                  <a:pt x="1454169" y="5473808"/>
                  <a:pt x="1429630" y="5463320"/>
                </a:cubicBezTo>
                <a:cubicBezTo>
                  <a:pt x="1428096" y="5483162"/>
                  <a:pt x="1402583" y="5444937"/>
                  <a:pt x="1391291" y="5464846"/>
                </a:cubicBezTo>
                <a:cubicBezTo>
                  <a:pt x="1387184" y="5462307"/>
                  <a:pt x="1383559" y="5459219"/>
                  <a:pt x="1380007" y="5455970"/>
                </a:cubicBezTo>
                <a:lnTo>
                  <a:pt x="1378141" y="5454279"/>
                </a:lnTo>
                <a:lnTo>
                  <a:pt x="1368962" y="5451018"/>
                </a:lnTo>
                <a:lnTo>
                  <a:pt x="1368505" y="5445712"/>
                </a:lnTo>
                <a:lnTo>
                  <a:pt x="1356218" y="5437660"/>
                </a:lnTo>
                <a:cubicBezTo>
                  <a:pt x="1351287" y="5435322"/>
                  <a:pt x="1345597" y="5433601"/>
                  <a:pt x="1338733" y="5432883"/>
                </a:cubicBezTo>
                <a:cubicBezTo>
                  <a:pt x="1312513" y="5438143"/>
                  <a:pt x="1286135" y="5407540"/>
                  <a:pt x="1253342" y="5415104"/>
                </a:cubicBezTo>
                <a:cubicBezTo>
                  <a:pt x="1241709" y="5416198"/>
                  <a:pt x="1208290" y="5409258"/>
                  <a:pt x="1203557" y="5401656"/>
                </a:cubicBezTo>
                <a:cubicBezTo>
                  <a:pt x="1196916" y="5398913"/>
                  <a:pt x="1188195" y="5399578"/>
                  <a:pt x="1186689" y="5392134"/>
                </a:cubicBezTo>
                <a:cubicBezTo>
                  <a:pt x="1183431" y="5382893"/>
                  <a:pt x="1155837" y="5390802"/>
                  <a:pt x="1161759" y="5381804"/>
                </a:cubicBezTo>
                <a:cubicBezTo>
                  <a:pt x="1142246" y="5387102"/>
                  <a:pt x="1132828" y="5367240"/>
                  <a:pt x="1119345" y="5360154"/>
                </a:cubicBezTo>
                <a:cubicBezTo>
                  <a:pt x="1111438" y="5363130"/>
                  <a:pt x="1104310" y="5359434"/>
                  <a:pt x="1095256" y="5353950"/>
                </a:cubicBezTo>
                <a:lnTo>
                  <a:pt x="1058773" y="5341289"/>
                </a:lnTo>
                <a:lnTo>
                  <a:pt x="1048153" y="5339154"/>
                </a:lnTo>
                <a:lnTo>
                  <a:pt x="1043881" y="5338518"/>
                </a:lnTo>
                <a:lnTo>
                  <a:pt x="1007373" y="5339007"/>
                </a:lnTo>
                <a:cubicBezTo>
                  <a:pt x="1006839" y="5337479"/>
                  <a:pt x="1006000" y="5335990"/>
                  <a:pt x="1004885" y="5334591"/>
                </a:cubicBezTo>
                <a:lnTo>
                  <a:pt x="994709" y="5328566"/>
                </a:lnTo>
                <a:lnTo>
                  <a:pt x="984399" y="5331183"/>
                </a:lnTo>
                <a:cubicBezTo>
                  <a:pt x="985481" y="5323632"/>
                  <a:pt x="973336" y="5329847"/>
                  <a:pt x="964158" y="5330044"/>
                </a:cubicBezTo>
                <a:lnTo>
                  <a:pt x="958888" y="5328278"/>
                </a:lnTo>
                <a:lnTo>
                  <a:pt x="940162" y="5341965"/>
                </a:lnTo>
                <a:cubicBezTo>
                  <a:pt x="929334" y="5342282"/>
                  <a:pt x="917673" y="5330271"/>
                  <a:pt x="907763" y="5329404"/>
                </a:cubicBezTo>
                <a:lnTo>
                  <a:pt x="872950" y="5324938"/>
                </a:lnTo>
                <a:lnTo>
                  <a:pt x="862283" y="5327617"/>
                </a:lnTo>
                <a:cubicBezTo>
                  <a:pt x="839056" y="5328258"/>
                  <a:pt x="814750" y="5326323"/>
                  <a:pt x="798257" y="5334973"/>
                </a:cubicBezTo>
                <a:cubicBezTo>
                  <a:pt x="791554" y="5335992"/>
                  <a:pt x="784112" y="5327092"/>
                  <a:pt x="778474" y="5326083"/>
                </a:cubicBezTo>
                <a:lnTo>
                  <a:pt x="763422" y="5321440"/>
                </a:lnTo>
                <a:lnTo>
                  <a:pt x="760604" y="5316482"/>
                </a:lnTo>
                <a:lnTo>
                  <a:pt x="750603" y="5315646"/>
                </a:lnTo>
                <a:lnTo>
                  <a:pt x="748101" y="5314492"/>
                </a:lnTo>
                <a:cubicBezTo>
                  <a:pt x="743336" y="5312270"/>
                  <a:pt x="738573" y="5310219"/>
                  <a:pt x="733610" y="5308812"/>
                </a:cubicBezTo>
                <a:cubicBezTo>
                  <a:pt x="732103" y="5330640"/>
                  <a:pt x="691138" y="5300448"/>
                  <a:pt x="698671" y="5319789"/>
                </a:cubicBezTo>
                <a:cubicBezTo>
                  <a:pt x="671131" y="5315859"/>
                  <a:pt x="685526" y="5335298"/>
                  <a:pt x="658974" y="5314289"/>
                </a:cubicBezTo>
                <a:cubicBezTo>
                  <a:pt x="610275" y="5322973"/>
                  <a:pt x="590509" y="5330275"/>
                  <a:pt x="547411" y="5323081"/>
                </a:cubicBezTo>
                <a:cubicBezTo>
                  <a:pt x="507611" y="5321127"/>
                  <a:pt x="457956" y="5301046"/>
                  <a:pt x="420170" y="5302565"/>
                </a:cubicBezTo>
                <a:cubicBezTo>
                  <a:pt x="362940" y="5303601"/>
                  <a:pt x="338545" y="5357010"/>
                  <a:pt x="320690" y="5332193"/>
                </a:cubicBezTo>
                <a:cubicBezTo>
                  <a:pt x="293655" y="5338591"/>
                  <a:pt x="280592" y="5339804"/>
                  <a:pt x="257958" y="5340954"/>
                </a:cubicBezTo>
                <a:lnTo>
                  <a:pt x="184890" y="5339091"/>
                </a:lnTo>
                <a:lnTo>
                  <a:pt x="183331" y="5338348"/>
                </a:lnTo>
                <a:cubicBezTo>
                  <a:pt x="176597" y="5336970"/>
                  <a:pt x="172582" y="5337663"/>
                  <a:pt x="169782" y="5339269"/>
                </a:cubicBezTo>
                <a:lnTo>
                  <a:pt x="167187" y="5341914"/>
                </a:lnTo>
                <a:lnTo>
                  <a:pt x="140235" y="5348128"/>
                </a:lnTo>
                <a:lnTo>
                  <a:pt x="109349" y="5351347"/>
                </a:lnTo>
                <a:lnTo>
                  <a:pt x="108834" y="5350486"/>
                </a:lnTo>
                <a:cubicBezTo>
                  <a:pt x="104774" y="5349326"/>
                  <a:pt x="95228" y="5348561"/>
                  <a:pt x="84990" y="5344389"/>
                </a:cubicBezTo>
                <a:cubicBezTo>
                  <a:pt x="88665" y="5323440"/>
                  <a:pt x="55092" y="5336567"/>
                  <a:pt x="47411" y="5325453"/>
                </a:cubicBezTo>
                <a:cubicBezTo>
                  <a:pt x="38324" y="5327218"/>
                  <a:pt x="28779" y="5328702"/>
                  <a:pt x="18970" y="5329785"/>
                </a:cubicBezTo>
                <a:lnTo>
                  <a:pt x="13158" y="5330156"/>
                </a:lnTo>
                <a:lnTo>
                  <a:pt x="13003" y="5329958"/>
                </a:lnTo>
                <a:cubicBezTo>
                  <a:pt x="11660" y="5329599"/>
                  <a:pt x="9719" y="5329556"/>
                  <a:pt x="6798" y="5329941"/>
                </a:cubicBezTo>
                <a:lnTo>
                  <a:pt x="2557" y="5330836"/>
                </a:lnTo>
                <a:lnTo>
                  <a:pt x="0" y="5330999"/>
                </a:lnTo>
                <a:lnTo>
                  <a:pt x="0" y="609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0AC3A952-2574-44E9-9C98-DBC27EE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6287" y="37924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13A16286-386B-1768-F23C-510FE0C23575}"/>
              </a:ext>
            </a:extLst>
          </p:cNvPr>
          <p:cNvSpPr>
            <a:spLocks noGrp="1"/>
          </p:cNvSpPr>
          <p:nvPr>
            <p:ph idx="1"/>
          </p:nvPr>
        </p:nvSpPr>
        <p:spPr>
          <a:xfrm>
            <a:off x="5820603" y="1248355"/>
            <a:ext cx="5226426" cy="4293704"/>
          </a:xfrm>
        </p:spPr>
        <p:txBody>
          <a:bodyPr anchor="ctr">
            <a:normAutofit/>
          </a:bodyPr>
          <a:lstStyle/>
          <a:p>
            <a:r>
              <a:rPr lang="en-US" sz="2100" dirty="0">
                <a:solidFill>
                  <a:schemeClr val="tx1">
                    <a:lumMod val="85000"/>
                    <a:lumOff val="15000"/>
                  </a:schemeClr>
                </a:solidFill>
              </a:rPr>
              <a:t>Programming the MCU to collect and send data</a:t>
            </a:r>
            <a:endParaRPr lang="en-GB" sz="2100" dirty="0">
              <a:solidFill>
                <a:schemeClr val="tx1">
                  <a:lumMod val="85000"/>
                  <a:lumOff val="15000"/>
                </a:schemeClr>
              </a:solidFill>
            </a:endParaRPr>
          </a:p>
          <a:p>
            <a:r>
              <a:rPr lang="en-GB" sz="2100" dirty="0">
                <a:solidFill>
                  <a:schemeClr val="tx1">
                    <a:lumMod val="85000"/>
                    <a:lumOff val="15000"/>
                  </a:schemeClr>
                </a:solidFill>
              </a:rPr>
              <a:t>Setting the message broker</a:t>
            </a:r>
          </a:p>
          <a:p>
            <a:r>
              <a:rPr lang="en-US" sz="2100" dirty="0">
                <a:solidFill>
                  <a:schemeClr val="tx1">
                    <a:lumMod val="85000"/>
                    <a:lumOff val="15000"/>
                  </a:schemeClr>
                </a:solidFill>
              </a:rPr>
              <a:t>Implementing the back-end service to manage system logic (data analysis and alert system)</a:t>
            </a:r>
          </a:p>
          <a:p>
            <a:r>
              <a:rPr lang="en-US" sz="2100" dirty="0">
                <a:solidFill>
                  <a:schemeClr val="tx1">
                    <a:lumMod val="85000"/>
                    <a:lumOff val="15000"/>
                  </a:schemeClr>
                </a:solidFill>
              </a:rPr>
              <a:t>Implementing the database to store system data</a:t>
            </a:r>
          </a:p>
          <a:p>
            <a:r>
              <a:rPr lang="en-US" sz="2100" dirty="0">
                <a:solidFill>
                  <a:schemeClr val="tx1">
                    <a:lumMod val="85000"/>
                    <a:lumOff val="15000"/>
                  </a:schemeClr>
                </a:solidFill>
              </a:rPr>
              <a:t>Implementing a user-friendly interface to interact with the system (visualize data, adding devices, </a:t>
            </a:r>
            <a:r>
              <a:rPr lang="en-US" sz="2100" dirty="0" err="1">
                <a:solidFill>
                  <a:schemeClr val="tx1">
                    <a:lumMod val="85000"/>
                    <a:lumOff val="15000"/>
                  </a:schemeClr>
                </a:solidFill>
              </a:rPr>
              <a:t>etc</a:t>
            </a:r>
            <a:r>
              <a:rPr lang="en-US" sz="2100" dirty="0">
                <a:solidFill>
                  <a:schemeClr val="tx1">
                    <a:lumMod val="85000"/>
                    <a:lumOff val="15000"/>
                  </a:schemeClr>
                </a:solidFill>
              </a:rPr>
              <a:t>)</a:t>
            </a:r>
          </a:p>
        </p:txBody>
      </p:sp>
      <p:sp>
        <p:nvSpPr>
          <p:cNvPr id="6" name="Marcador de Posição do Número do Diapositivo 5">
            <a:extLst>
              <a:ext uri="{FF2B5EF4-FFF2-40B4-BE49-F238E27FC236}">
                <a16:creationId xmlns:a16="http://schemas.microsoft.com/office/drawing/2014/main" id="{16F8A73C-2E57-A533-9E5C-D9C3DDB75777}"/>
              </a:ext>
            </a:extLst>
          </p:cNvPr>
          <p:cNvSpPr>
            <a:spLocks noGrp="1"/>
          </p:cNvSpPr>
          <p:nvPr>
            <p:ph type="sldNum" sz="quarter" idx="12"/>
          </p:nvPr>
        </p:nvSpPr>
        <p:spPr/>
        <p:txBody>
          <a:bodyPr/>
          <a:lstStyle/>
          <a:p>
            <a:fld id="{86514E4F-46F6-4288-96EB-CFF291F830F0}" type="slidenum">
              <a:rPr lang="pt-PT" smtClean="0"/>
              <a:t>5</a:t>
            </a:fld>
            <a:endParaRPr lang="pt-PT"/>
          </a:p>
        </p:txBody>
      </p:sp>
    </p:spTree>
    <p:extLst>
      <p:ext uri="{BB962C8B-B14F-4D97-AF65-F5344CB8AC3E}">
        <p14:creationId xmlns:p14="http://schemas.microsoft.com/office/powerpoint/2010/main" val="189579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15456E-B1B1-48C1-8164-7E567F5D4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CC3223-7601-3DF8-A0F4-AB410F4D417E}"/>
              </a:ext>
            </a:extLst>
          </p:cNvPr>
          <p:cNvSpPr>
            <a:spLocks noGrp="1"/>
          </p:cNvSpPr>
          <p:nvPr>
            <p:ph type="title"/>
          </p:nvPr>
        </p:nvSpPr>
        <p:spPr>
          <a:xfrm>
            <a:off x="822299" y="1917510"/>
            <a:ext cx="3831998" cy="3022980"/>
          </a:xfrm>
        </p:spPr>
        <p:txBody>
          <a:bodyPr anchor="ctr">
            <a:normAutofit/>
          </a:bodyPr>
          <a:lstStyle/>
          <a:p>
            <a:pPr algn="ctr"/>
            <a:r>
              <a:rPr lang="en-GB" dirty="0">
                <a:solidFill>
                  <a:schemeClr val="tx1">
                    <a:lumMod val="85000"/>
                    <a:lumOff val="15000"/>
                  </a:schemeClr>
                </a:solidFill>
              </a:rPr>
              <a:t>Optional Objectives</a:t>
            </a:r>
          </a:p>
        </p:txBody>
      </p:sp>
      <p:sp>
        <p:nvSpPr>
          <p:cNvPr id="19" name="Freeform: Shape 18">
            <a:extLst>
              <a:ext uri="{FF2B5EF4-FFF2-40B4-BE49-F238E27FC236}">
                <a16:creationId xmlns:a16="http://schemas.microsoft.com/office/drawing/2014/main" id="{D237ACD7-8629-4014-83AF-339EDD87E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4" y="643467"/>
            <a:ext cx="6272104" cy="5576358"/>
          </a:xfrm>
          <a:custGeom>
            <a:avLst/>
            <a:gdLst>
              <a:gd name="connsiteX0" fmla="*/ 6160697 w 6160697"/>
              <a:gd name="connsiteY0" fmla="*/ 0 h 5636676"/>
              <a:gd name="connsiteX1" fmla="*/ 6160697 w 6160697"/>
              <a:gd name="connsiteY1" fmla="*/ 5241536 h 5636676"/>
              <a:gd name="connsiteX2" fmla="*/ 6156554 w 6160697"/>
              <a:gd name="connsiteY2" fmla="*/ 5242381 h 5636676"/>
              <a:gd name="connsiteX3" fmla="*/ 6152471 w 6160697"/>
              <a:gd name="connsiteY3" fmla="*/ 5238376 h 5636676"/>
              <a:gd name="connsiteX4" fmla="*/ 6139063 w 6160697"/>
              <a:gd name="connsiteY4" fmla="*/ 5237646 h 5636676"/>
              <a:gd name="connsiteX5" fmla="*/ 6124768 w 6160697"/>
              <a:gd name="connsiteY5" fmla="*/ 5241915 h 5636676"/>
              <a:gd name="connsiteX6" fmla="*/ 6058950 w 6160697"/>
              <a:gd name="connsiteY6" fmla="*/ 5267176 h 5636676"/>
              <a:gd name="connsiteX7" fmla="*/ 6018366 w 6160697"/>
              <a:gd name="connsiteY7" fmla="*/ 5279454 h 5636676"/>
              <a:gd name="connsiteX8" fmla="*/ 6001056 w 6160697"/>
              <a:gd name="connsiteY8" fmla="*/ 5279669 h 5636676"/>
              <a:gd name="connsiteX9" fmla="*/ 5978158 w 6160697"/>
              <a:gd name="connsiteY9" fmla="*/ 5282958 h 5636676"/>
              <a:gd name="connsiteX10" fmla="*/ 5851521 w 6160697"/>
              <a:gd name="connsiteY10" fmla="*/ 5320165 h 5636676"/>
              <a:gd name="connsiteX11" fmla="*/ 5846811 w 6160697"/>
              <a:gd name="connsiteY11" fmla="*/ 5317803 h 5636676"/>
              <a:gd name="connsiteX12" fmla="*/ 5821445 w 6160697"/>
              <a:gd name="connsiteY12" fmla="*/ 5326257 h 5636676"/>
              <a:gd name="connsiteX13" fmla="*/ 5742484 w 6160697"/>
              <a:gd name="connsiteY13" fmla="*/ 5378748 h 5636676"/>
              <a:gd name="connsiteX14" fmla="*/ 5692638 w 6160697"/>
              <a:gd name="connsiteY14" fmla="*/ 5394640 h 5636676"/>
              <a:gd name="connsiteX15" fmla="*/ 5673352 w 6160697"/>
              <a:gd name="connsiteY15" fmla="*/ 5396590 h 5636676"/>
              <a:gd name="connsiteX16" fmla="*/ 5641138 w 6160697"/>
              <a:gd name="connsiteY16" fmla="*/ 5400089 h 5636676"/>
              <a:gd name="connsiteX17" fmla="*/ 5613130 w 6160697"/>
              <a:gd name="connsiteY17" fmla="*/ 5393622 h 5636676"/>
              <a:gd name="connsiteX18" fmla="*/ 5587752 w 6160697"/>
              <a:gd name="connsiteY18" fmla="*/ 5400147 h 5636676"/>
              <a:gd name="connsiteX19" fmla="*/ 5586939 w 6160697"/>
              <a:gd name="connsiteY19" fmla="*/ 5413409 h 5636676"/>
              <a:gd name="connsiteX20" fmla="*/ 5558140 w 6160697"/>
              <a:gd name="connsiteY20" fmla="*/ 5416576 h 5636676"/>
              <a:gd name="connsiteX21" fmla="*/ 5513898 w 6160697"/>
              <a:gd name="connsiteY21" fmla="*/ 5420092 h 5636676"/>
              <a:gd name="connsiteX22" fmla="*/ 5507892 w 6160697"/>
              <a:gd name="connsiteY22" fmla="*/ 5423953 h 5636676"/>
              <a:gd name="connsiteX23" fmla="*/ 5499230 w 6160697"/>
              <a:gd name="connsiteY23" fmla="*/ 5414956 h 5636676"/>
              <a:gd name="connsiteX24" fmla="*/ 5482057 w 6160697"/>
              <a:gd name="connsiteY24" fmla="*/ 5411363 h 5636676"/>
              <a:gd name="connsiteX25" fmla="*/ 5408816 w 6160697"/>
              <a:gd name="connsiteY25" fmla="*/ 5415847 h 5636676"/>
              <a:gd name="connsiteX26" fmla="*/ 5395738 w 6160697"/>
              <a:gd name="connsiteY26" fmla="*/ 5413749 h 5636676"/>
              <a:gd name="connsiteX27" fmla="*/ 5380156 w 6160697"/>
              <a:gd name="connsiteY27" fmla="*/ 5419870 h 5636676"/>
              <a:gd name="connsiteX28" fmla="*/ 5347114 w 6160697"/>
              <a:gd name="connsiteY28" fmla="*/ 5429171 h 5636676"/>
              <a:gd name="connsiteX29" fmla="*/ 5326101 w 6160697"/>
              <a:gd name="connsiteY29" fmla="*/ 5440792 h 5636676"/>
              <a:gd name="connsiteX30" fmla="*/ 5320104 w 6160697"/>
              <a:gd name="connsiteY30" fmla="*/ 5435870 h 5636676"/>
              <a:gd name="connsiteX31" fmla="*/ 5306571 w 6160697"/>
              <a:gd name="connsiteY31" fmla="*/ 5434305 h 5636676"/>
              <a:gd name="connsiteX32" fmla="*/ 5250731 w 6160697"/>
              <a:gd name="connsiteY32" fmla="*/ 5442441 h 5636676"/>
              <a:gd name="connsiteX33" fmla="*/ 5240489 w 6160697"/>
              <a:gd name="connsiteY33" fmla="*/ 5441726 h 5636676"/>
              <a:gd name="connsiteX34" fmla="*/ 5229095 w 6160697"/>
              <a:gd name="connsiteY34" fmla="*/ 5447321 h 5636676"/>
              <a:gd name="connsiteX35" fmla="*/ 5162669 w 6160697"/>
              <a:gd name="connsiteY35" fmla="*/ 5481008 h 5636676"/>
              <a:gd name="connsiteX36" fmla="*/ 5161945 w 6160697"/>
              <a:gd name="connsiteY36" fmla="*/ 5484428 h 5636676"/>
              <a:gd name="connsiteX37" fmla="*/ 5141192 w 6160697"/>
              <a:gd name="connsiteY37" fmla="*/ 5487094 h 5636676"/>
              <a:gd name="connsiteX38" fmla="*/ 5135796 w 6160697"/>
              <a:gd name="connsiteY38" fmla="*/ 5493398 h 5636676"/>
              <a:gd name="connsiteX39" fmla="*/ 5125146 w 6160697"/>
              <a:gd name="connsiteY39" fmla="*/ 5495481 h 5636676"/>
              <a:gd name="connsiteX40" fmla="*/ 5048259 w 6160697"/>
              <a:gd name="connsiteY40" fmla="*/ 5518646 h 5636676"/>
              <a:gd name="connsiteX41" fmla="*/ 5034800 w 6160697"/>
              <a:gd name="connsiteY41" fmla="*/ 5519818 h 5636676"/>
              <a:gd name="connsiteX42" fmla="*/ 5021494 w 6160697"/>
              <a:gd name="connsiteY42" fmla="*/ 5533940 h 5636676"/>
              <a:gd name="connsiteX43" fmla="*/ 4969420 w 6160697"/>
              <a:gd name="connsiteY43" fmla="*/ 5539580 h 5636676"/>
              <a:gd name="connsiteX44" fmla="*/ 4951997 w 6160697"/>
              <a:gd name="connsiteY44" fmla="*/ 5540998 h 5636676"/>
              <a:gd name="connsiteX45" fmla="*/ 4944222 w 6160697"/>
              <a:gd name="connsiteY45" fmla="*/ 5542061 h 5636676"/>
              <a:gd name="connsiteX46" fmla="*/ 4945476 w 6160697"/>
              <a:gd name="connsiteY46" fmla="*/ 5548837 h 5636676"/>
              <a:gd name="connsiteX47" fmla="*/ 4924708 w 6160697"/>
              <a:gd name="connsiteY47" fmla="*/ 5553963 h 5636676"/>
              <a:gd name="connsiteX48" fmla="*/ 4900123 w 6160697"/>
              <a:gd name="connsiteY48" fmla="*/ 5574141 h 5636676"/>
              <a:gd name="connsiteX49" fmla="*/ 4878805 w 6160697"/>
              <a:gd name="connsiteY49" fmla="*/ 5589711 h 5636676"/>
              <a:gd name="connsiteX50" fmla="*/ 4862889 w 6160697"/>
              <a:gd name="connsiteY50" fmla="*/ 5590274 h 5636676"/>
              <a:gd name="connsiteX51" fmla="*/ 4787099 w 6160697"/>
              <a:gd name="connsiteY51" fmla="*/ 5601127 h 5636676"/>
              <a:gd name="connsiteX52" fmla="*/ 4767539 w 6160697"/>
              <a:gd name="connsiteY52" fmla="*/ 5604712 h 5636676"/>
              <a:gd name="connsiteX53" fmla="*/ 4715397 w 6160697"/>
              <a:gd name="connsiteY53" fmla="*/ 5606905 h 5636676"/>
              <a:gd name="connsiteX54" fmla="*/ 4594975 w 6160697"/>
              <a:gd name="connsiteY54" fmla="*/ 5611694 h 5636676"/>
              <a:gd name="connsiteX55" fmla="*/ 4592519 w 6160697"/>
              <a:gd name="connsiteY55" fmla="*/ 5614677 h 5636676"/>
              <a:gd name="connsiteX56" fmla="*/ 4582609 w 6160697"/>
              <a:gd name="connsiteY56" fmla="*/ 5615529 h 5636676"/>
              <a:gd name="connsiteX57" fmla="*/ 4580200 w 6160697"/>
              <a:gd name="connsiteY57" fmla="*/ 5616290 h 5636676"/>
              <a:gd name="connsiteX58" fmla="*/ 4566161 w 6160697"/>
              <a:gd name="connsiteY58" fmla="*/ 5620121 h 5636676"/>
              <a:gd name="connsiteX59" fmla="*/ 4530539 w 6160697"/>
              <a:gd name="connsiteY59" fmla="*/ 5615013 h 5636676"/>
              <a:gd name="connsiteX60" fmla="*/ 4491359 w 6160697"/>
              <a:gd name="connsiteY60" fmla="*/ 5619658 h 5636676"/>
              <a:gd name="connsiteX61" fmla="*/ 4372063 w 6160697"/>
              <a:gd name="connsiteY61" fmla="*/ 5620213 h 5636676"/>
              <a:gd name="connsiteX62" fmla="*/ 4261863 w 6160697"/>
              <a:gd name="connsiteY62" fmla="*/ 5623713 h 5636676"/>
              <a:gd name="connsiteX63" fmla="*/ 4213285 w 6160697"/>
              <a:gd name="connsiteY63" fmla="*/ 5622917 h 5636676"/>
              <a:gd name="connsiteX64" fmla="*/ 4173936 w 6160697"/>
              <a:gd name="connsiteY64" fmla="*/ 5622049 h 5636676"/>
              <a:gd name="connsiteX65" fmla="*/ 4175584 w 6160697"/>
              <a:gd name="connsiteY65" fmla="*/ 5630149 h 5636676"/>
              <a:gd name="connsiteX66" fmla="*/ 4152035 w 6160697"/>
              <a:gd name="connsiteY66" fmla="*/ 5636676 h 5636676"/>
              <a:gd name="connsiteX67" fmla="*/ 4121051 w 6160697"/>
              <a:gd name="connsiteY67" fmla="*/ 5621835 h 5636676"/>
              <a:gd name="connsiteX68" fmla="*/ 4103457 w 6160697"/>
              <a:gd name="connsiteY68" fmla="*/ 5621974 h 5636676"/>
              <a:gd name="connsiteX69" fmla="*/ 4072592 w 6160697"/>
              <a:gd name="connsiteY69" fmla="*/ 5627101 h 5636676"/>
              <a:gd name="connsiteX70" fmla="*/ 4062311 w 6160697"/>
              <a:gd name="connsiteY70" fmla="*/ 5629472 h 5636676"/>
              <a:gd name="connsiteX71" fmla="*/ 3985093 w 6160697"/>
              <a:gd name="connsiteY71" fmla="*/ 5613011 h 5636676"/>
              <a:gd name="connsiteX72" fmla="*/ 3977564 w 6160697"/>
              <a:gd name="connsiteY72" fmla="*/ 5606406 h 5636676"/>
              <a:gd name="connsiteX73" fmla="*/ 3938843 w 6160697"/>
              <a:gd name="connsiteY73" fmla="*/ 5603534 h 5636676"/>
              <a:gd name="connsiteX74" fmla="*/ 3934439 w 6160697"/>
              <a:gd name="connsiteY74" fmla="*/ 5605287 h 5636676"/>
              <a:gd name="connsiteX75" fmla="*/ 3902350 w 6160697"/>
              <a:gd name="connsiteY75" fmla="*/ 5595175 h 5636676"/>
              <a:gd name="connsiteX76" fmla="*/ 3773677 w 6160697"/>
              <a:gd name="connsiteY76" fmla="*/ 5577344 h 5636676"/>
              <a:gd name="connsiteX77" fmla="*/ 3526259 w 6160697"/>
              <a:gd name="connsiteY77" fmla="*/ 5567985 h 5636676"/>
              <a:gd name="connsiteX78" fmla="*/ 3268592 w 6160697"/>
              <a:gd name="connsiteY78" fmla="*/ 5541271 h 5636676"/>
              <a:gd name="connsiteX79" fmla="*/ 3024274 w 6160697"/>
              <a:gd name="connsiteY79" fmla="*/ 5551613 h 5636676"/>
              <a:gd name="connsiteX80" fmla="*/ 2580376 w 6160697"/>
              <a:gd name="connsiteY80" fmla="*/ 5523020 h 5636676"/>
              <a:gd name="connsiteX81" fmla="*/ 2428086 w 6160697"/>
              <a:gd name="connsiteY81" fmla="*/ 5520461 h 5636676"/>
              <a:gd name="connsiteX82" fmla="*/ 2326052 w 6160697"/>
              <a:gd name="connsiteY82" fmla="*/ 5519493 h 5636676"/>
              <a:gd name="connsiteX83" fmla="*/ 2318979 w 6160697"/>
              <a:gd name="connsiteY83" fmla="*/ 5522207 h 5636676"/>
              <a:gd name="connsiteX84" fmla="*/ 2290482 w 6160697"/>
              <a:gd name="connsiteY84" fmla="*/ 5523810 h 5636676"/>
              <a:gd name="connsiteX85" fmla="*/ 2282680 w 6160697"/>
              <a:gd name="connsiteY85" fmla="*/ 5535840 h 5636676"/>
              <a:gd name="connsiteX86" fmla="*/ 2187437 w 6160697"/>
              <a:gd name="connsiteY86" fmla="*/ 5546268 h 5636676"/>
              <a:gd name="connsiteX87" fmla="*/ 1958211 w 6160697"/>
              <a:gd name="connsiteY87" fmla="*/ 5550992 h 5636676"/>
              <a:gd name="connsiteX88" fmla="*/ 1788574 w 6160697"/>
              <a:gd name="connsiteY88" fmla="*/ 5530833 h 5636676"/>
              <a:gd name="connsiteX89" fmla="*/ 1770257 w 6160697"/>
              <a:gd name="connsiteY89" fmla="*/ 5530964 h 5636676"/>
              <a:gd name="connsiteX90" fmla="*/ 1747724 w 6160697"/>
              <a:gd name="connsiteY90" fmla="*/ 5529296 h 5636676"/>
              <a:gd name="connsiteX91" fmla="*/ 1712794 w 6160697"/>
              <a:gd name="connsiteY91" fmla="*/ 5535788 h 5636676"/>
              <a:gd name="connsiteX92" fmla="*/ 1693854 w 6160697"/>
              <a:gd name="connsiteY92" fmla="*/ 5545452 h 5636676"/>
              <a:gd name="connsiteX93" fmla="*/ 1687546 w 6160697"/>
              <a:gd name="connsiteY93" fmla="*/ 5544521 h 5636676"/>
              <a:gd name="connsiteX94" fmla="*/ 1687194 w 6160697"/>
              <a:gd name="connsiteY94" fmla="*/ 5541192 h 5636676"/>
              <a:gd name="connsiteX95" fmla="*/ 1629583 w 6160697"/>
              <a:gd name="connsiteY95" fmla="*/ 5530061 h 5636676"/>
              <a:gd name="connsiteX96" fmla="*/ 1553336 w 6160697"/>
              <a:gd name="connsiteY96" fmla="*/ 5487310 h 5636676"/>
              <a:gd name="connsiteX97" fmla="*/ 1465077 w 6160697"/>
              <a:gd name="connsiteY97" fmla="*/ 5478284 h 5636676"/>
              <a:gd name="connsiteX98" fmla="*/ 1429630 w 6160697"/>
              <a:gd name="connsiteY98" fmla="*/ 5463320 h 5636676"/>
              <a:gd name="connsiteX99" fmla="*/ 1391291 w 6160697"/>
              <a:gd name="connsiteY99" fmla="*/ 5464846 h 5636676"/>
              <a:gd name="connsiteX100" fmla="*/ 1380007 w 6160697"/>
              <a:gd name="connsiteY100" fmla="*/ 5455970 h 5636676"/>
              <a:gd name="connsiteX101" fmla="*/ 1378141 w 6160697"/>
              <a:gd name="connsiteY101" fmla="*/ 5454279 h 5636676"/>
              <a:gd name="connsiteX102" fmla="*/ 1368962 w 6160697"/>
              <a:gd name="connsiteY102" fmla="*/ 5451018 h 5636676"/>
              <a:gd name="connsiteX103" fmla="*/ 1368505 w 6160697"/>
              <a:gd name="connsiteY103" fmla="*/ 5445712 h 5636676"/>
              <a:gd name="connsiteX104" fmla="*/ 1356218 w 6160697"/>
              <a:gd name="connsiteY104" fmla="*/ 5437660 h 5636676"/>
              <a:gd name="connsiteX105" fmla="*/ 1338733 w 6160697"/>
              <a:gd name="connsiteY105" fmla="*/ 5432883 h 5636676"/>
              <a:gd name="connsiteX106" fmla="*/ 1253342 w 6160697"/>
              <a:gd name="connsiteY106" fmla="*/ 5415104 h 5636676"/>
              <a:gd name="connsiteX107" fmla="*/ 1203557 w 6160697"/>
              <a:gd name="connsiteY107" fmla="*/ 5401656 h 5636676"/>
              <a:gd name="connsiteX108" fmla="*/ 1186689 w 6160697"/>
              <a:gd name="connsiteY108" fmla="*/ 5392134 h 5636676"/>
              <a:gd name="connsiteX109" fmla="*/ 1161759 w 6160697"/>
              <a:gd name="connsiteY109" fmla="*/ 5381804 h 5636676"/>
              <a:gd name="connsiteX110" fmla="*/ 1119345 w 6160697"/>
              <a:gd name="connsiteY110" fmla="*/ 5360154 h 5636676"/>
              <a:gd name="connsiteX111" fmla="*/ 1095256 w 6160697"/>
              <a:gd name="connsiteY111" fmla="*/ 5353950 h 5636676"/>
              <a:gd name="connsiteX112" fmla="*/ 1058773 w 6160697"/>
              <a:gd name="connsiteY112" fmla="*/ 5341289 h 5636676"/>
              <a:gd name="connsiteX113" fmla="*/ 1048153 w 6160697"/>
              <a:gd name="connsiteY113" fmla="*/ 5339154 h 5636676"/>
              <a:gd name="connsiteX114" fmla="*/ 1043881 w 6160697"/>
              <a:gd name="connsiteY114" fmla="*/ 5338518 h 5636676"/>
              <a:gd name="connsiteX115" fmla="*/ 1007373 w 6160697"/>
              <a:gd name="connsiteY115" fmla="*/ 5339007 h 5636676"/>
              <a:gd name="connsiteX116" fmla="*/ 1004885 w 6160697"/>
              <a:gd name="connsiteY116" fmla="*/ 5334591 h 5636676"/>
              <a:gd name="connsiteX117" fmla="*/ 994709 w 6160697"/>
              <a:gd name="connsiteY117" fmla="*/ 5328566 h 5636676"/>
              <a:gd name="connsiteX118" fmla="*/ 984399 w 6160697"/>
              <a:gd name="connsiteY118" fmla="*/ 5331183 h 5636676"/>
              <a:gd name="connsiteX119" fmla="*/ 964158 w 6160697"/>
              <a:gd name="connsiteY119" fmla="*/ 5330044 h 5636676"/>
              <a:gd name="connsiteX120" fmla="*/ 958888 w 6160697"/>
              <a:gd name="connsiteY120" fmla="*/ 5328278 h 5636676"/>
              <a:gd name="connsiteX121" fmla="*/ 940162 w 6160697"/>
              <a:gd name="connsiteY121" fmla="*/ 5341965 h 5636676"/>
              <a:gd name="connsiteX122" fmla="*/ 907763 w 6160697"/>
              <a:gd name="connsiteY122" fmla="*/ 5329404 h 5636676"/>
              <a:gd name="connsiteX123" fmla="*/ 872950 w 6160697"/>
              <a:gd name="connsiteY123" fmla="*/ 5324938 h 5636676"/>
              <a:gd name="connsiteX124" fmla="*/ 862283 w 6160697"/>
              <a:gd name="connsiteY124" fmla="*/ 5327617 h 5636676"/>
              <a:gd name="connsiteX125" fmla="*/ 798257 w 6160697"/>
              <a:gd name="connsiteY125" fmla="*/ 5334973 h 5636676"/>
              <a:gd name="connsiteX126" fmla="*/ 778474 w 6160697"/>
              <a:gd name="connsiteY126" fmla="*/ 5326083 h 5636676"/>
              <a:gd name="connsiteX127" fmla="*/ 763422 w 6160697"/>
              <a:gd name="connsiteY127" fmla="*/ 5321440 h 5636676"/>
              <a:gd name="connsiteX128" fmla="*/ 760604 w 6160697"/>
              <a:gd name="connsiteY128" fmla="*/ 5316482 h 5636676"/>
              <a:gd name="connsiteX129" fmla="*/ 750603 w 6160697"/>
              <a:gd name="connsiteY129" fmla="*/ 5315646 h 5636676"/>
              <a:gd name="connsiteX130" fmla="*/ 748101 w 6160697"/>
              <a:gd name="connsiteY130" fmla="*/ 5314492 h 5636676"/>
              <a:gd name="connsiteX131" fmla="*/ 733610 w 6160697"/>
              <a:gd name="connsiteY131" fmla="*/ 5308812 h 5636676"/>
              <a:gd name="connsiteX132" fmla="*/ 698671 w 6160697"/>
              <a:gd name="connsiteY132" fmla="*/ 5319789 h 5636676"/>
              <a:gd name="connsiteX133" fmla="*/ 658974 w 6160697"/>
              <a:gd name="connsiteY133" fmla="*/ 5314289 h 5636676"/>
              <a:gd name="connsiteX134" fmla="*/ 547411 w 6160697"/>
              <a:gd name="connsiteY134" fmla="*/ 5323081 h 5636676"/>
              <a:gd name="connsiteX135" fmla="*/ 420170 w 6160697"/>
              <a:gd name="connsiteY135" fmla="*/ 5302565 h 5636676"/>
              <a:gd name="connsiteX136" fmla="*/ 320690 w 6160697"/>
              <a:gd name="connsiteY136" fmla="*/ 5332193 h 5636676"/>
              <a:gd name="connsiteX137" fmla="*/ 257958 w 6160697"/>
              <a:gd name="connsiteY137" fmla="*/ 5340954 h 5636676"/>
              <a:gd name="connsiteX138" fmla="*/ 184890 w 6160697"/>
              <a:gd name="connsiteY138" fmla="*/ 5339091 h 5636676"/>
              <a:gd name="connsiteX139" fmla="*/ 183331 w 6160697"/>
              <a:gd name="connsiteY139" fmla="*/ 5338348 h 5636676"/>
              <a:gd name="connsiteX140" fmla="*/ 169782 w 6160697"/>
              <a:gd name="connsiteY140" fmla="*/ 5339269 h 5636676"/>
              <a:gd name="connsiteX141" fmla="*/ 167187 w 6160697"/>
              <a:gd name="connsiteY141" fmla="*/ 5341914 h 5636676"/>
              <a:gd name="connsiteX142" fmla="*/ 140235 w 6160697"/>
              <a:gd name="connsiteY142" fmla="*/ 5348128 h 5636676"/>
              <a:gd name="connsiteX143" fmla="*/ 109349 w 6160697"/>
              <a:gd name="connsiteY143" fmla="*/ 5351347 h 5636676"/>
              <a:gd name="connsiteX144" fmla="*/ 108834 w 6160697"/>
              <a:gd name="connsiteY144" fmla="*/ 5350486 h 5636676"/>
              <a:gd name="connsiteX145" fmla="*/ 84990 w 6160697"/>
              <a:gd name="connsiteY145" fmla="*/ 5344389 h 5636676"/>
              <a:gd name="connsiteX146" fmla="*/ 47411 w 6160697"/>
              <a:gd name="connsiteY146" fmla="*/ 5325453 h 5636676"/>
              <a:gd name="connsiteX147" fmla="*/ 18970 w 6160697"/>
              <a:gd name="connsiteY147" fmla="*/ 5329785 h 5636676"/>
              <a:gd name="connsiteX148" fmla="*/ 13158 w 6160697"/>
              <a:gd name="connsiteY148" fmla="*/ 5330156 h 5636676"/>
              <a:gd name="connsiteX149" fmla="*/ 13003 w 6160697"/>
              <a:gd name="connsiteY149" fmla="*/ 5329958 h 5636676"/>
              <a:gd name="connsiteX150" fmla="*/ 6798 w 6160697"/>
              <a:gd name="connsiteY150" fmla="*/ 5329941 h 5636676"/>
              <a:gd name="connsiteX151" fmla="*/ 2557 w 6160697"/>
              <a:gd name="connsiteY151" fmla="*/ 5330836 h 5636676"/>
              <a:gd name="connsiteX152" fmla="*/ 0 w 6160697"/>
              <a:gd name="connsiteY152" fmla="*/ 5330999 h 5636676"/>
              <a:gd name="connsiteX153" fmla="*/ 0 w 6160697"/>
              <a:gd name="connsiteY153" fmla="*/ 6095 h 563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60697" h="5636676">
                <a:moveTo>
                  <a:pt x="6160697" y="0"/>
                </a:moveTo>
                <a:lnTo>
                  <a:pt x="6160697" y="5241536"/>
                </a:lnTo>
                <a:lnTo>
                  <a:pt x="6156554" y="5242381"/>
                </a:lnTo>
                <a:lnTo>
                  <a:pt x="6152471" y="5238376"/>
                </a:lnTo>
                <a:lnTo>
                  <a:pt x="6139063" y="5237646"/>
                </a:lnTo>
                <a:cubicBezTo>
                  <a:pt x="6134322" y="5238062"/>
                  <a:pt x="6129550" y="5239318"/>
                  <a:pt x="6124768" y="5241915"/>
                </a:cubicBezTo>
                <a:cubicBezTo>
                  <a:pt x="6112241" y="5258189"/>
                  <a:pt x="6073916" y="5246037"/>
                  <a:pt x="6058950" y="5267176"/>
                </a:cubicBezTo>
                <a:cubicBezTo>
                  <a:pt x="6052501" y="5273412"/>
                  <a:pt x="6026754" y="5283311"/>
                  <a:pt x="6018366" y="5279454"/>
                </a:cubicBezTo>
                <a:cubicBezTo>
                  <a:pt x="6012273" y="5280338"/>
                  <a:pt x="6007326" y="5284888"/>
                  <a:pt x="6001056" y="5279669"/>
                </a:cubicBezTo>
                <a:cubicBezTo>
                  <a:pt x="5992407" y="5273826"/>
                  <a:pt x="5980924" y="5292840"/>
                  <a:pt x="5978158" y="5282958"/>
                </a:cubicBezTo>
                <a:cubicBezTo>
                  <a:pt x="5953235" y="5289707"/>
                  <a:pt x="5873412" y="5314356"/>
                  <a:pt x="5851521" y="5320165"/>
                </a:cubicBezTo>
                <a:cubicBezTo>
                  <a:pt x="5850093" y="5319197"/>
                  <a:pt x="5848504" y="5318401"/>
                  <a:pt x="5846811" y="5317803"/>
                </a:cubicBezTo>
                <a:cubicBezTo>
                  <a:pt x="5836955" y="5314327"/>
                  <a:pt x="5825596" y="5318112"/>
                  <a:pt x="5821445" y="5326257"/>
                </a:cubicBezTo>
                <a:cubicBezTo>
                  <a:pt x="5797750" y="5355654"/>
                  <a:pt x="5768199" y="5365302"/>
                  <a:pt x="5742484" y="5378748"/>
                </a:cubicBezTo>
                <a:cubicBezTo>
                  <a:pt x="5712463" y="5391933"/>
                  <a:pt x="5723511" y="5363738"/>
                  <a:pt x="5692638" y="5394640"/>
                </a:cubicBezTo>
                <a:cubicBezTo>
                  <a:pt x="5685162" y="5388839"/>
                  <a:pt x="5680078" y="5390215"/>
                  <a:pt x="5673352" y="5396590"/>
                </a:cubicBezTo>
                <a:cubicBezTo>
                  <a:pt x="5658519" y="5402454"/>
                  <a:pt x="5651424" y="5383775"/>
                  <a:pt x="5641138" y="5400089"/>
                </a:cubicBezTo>
                <a:cubicBezTo>
                  <a:pt x="5639436" y="5389318"/>
                  <a:pt x="5610760" y="5406260"/>
                  <a:pt x="5613130" y="5393622"/>
                </a:cubicBezTo>
                <a:cubicBezTo>
                  <a:pt x="5599247" y="5388102"/>
                  <a:pt x="5601035" y="5404523"/>
                  <a:pt x="5587752" y="5400147"/>
                </a:cubicBezTo>
                <a:cubicBezTo>
                  <a:pt x="5575908" y="5402167"/>
                  <a:pt x="5598814" y="5408442"/>
                  <a:pt x="5586939" y="5413409"/>
                </a:cubicBezTo>
                <a:cubicBezTo>
                  <a:pt x="5571739" y="5417659"/>
                  <a:pt x="5579895" y="5435655"/>
                  <a:pt x="5558140" y="5416576"/>
                </a:cubicBezTo>
                <a:cubicBezTo>
                  <a:pt x="5545125" y="5427439"/>
                  <a:pt x="5537467" y="5418132"/>
                  <a:pt x="5513898" y="5420092"/>
                </a:cubicBezTo>
                <a:lnTo>
                  <a:pt x="5507892" y="5423953"/>
                </a:lnTo>
                <a:lnTo>
                  <a:pt x="5499230" y="5414956"/>
                </a:lnTo>
                <a:cubicBezTo>
                  <a:pt x="5494522" y="5411441"/>
                  <a:pt x="5489041" y="5409502"/>
                  <a:pt x="5482057" y="5411363"/>
                </a:cubicBezTo>
                <a:cubicBezTo>
                  <a:pt x="5441582" y="5440334"/>
                  <a:pt x="5478175" y="5394237"/>
                  <a:pt x="5408816" y="5415847"/>
                </a:cubicBezTo>
                <a:cubicBezTo>
                  <a:pt x="5405733" y="5419916"/>
                  <a:pt x="5396114" y="5418376"/>
                  <a:pt x="5395738" y="5413749"/>
                </a:cubicBezTo>
                <a:cubicBezTo>
                  <a:pt x="5391612" y="5416050"/>
                  <a:pt x="5383259" y="5426773"/>
                  <a:pt x="5380156" y="5419870"/>
                </a:cubicBezTo>
                <a:cubicBezTo>
                  <a:pt x="5368670" y="5421761"/>
                  <a:pt x="5357569" y="5424896"/>
                  <a:pt x="5347114" y="5429171"/>
                </a:cubicBezTo>
                <a:lnTo>
                  <a:pt x="5326101" y="5440792"/>
                </a:lnTo>
                <a:lnTo>
                  <a:pt x="5320104" y="5435870"/>
                </a:lnTo>
                <a:cubicBezTo>
                  <a:pt x="5316154" y="5433548"/>
                  <a:pt x="5311762" y="5432457"/>
                  <a:pt x="5306571" y="5434305"/>
                </a:cubicBezTo>
                <a:cubicBezTo>
                  <a:pt x="5278222" y="5458611"/>
                  <a:pt x="5301967" y="5421751"/>
                  <a:pt x="5250731" y="5442441"/>
                </a:cubicBezTo>
                <a:cubicBezTo>
                  <a:pt x="5248752" y="5445684"/>
                  <a:pt x="5241215" y="5445162"/>
                  <a:pt x="5240489" y="5441726"/>
                </a:cubicBezTo>
                <a:cubicBezTo>
                  <a:pt x="5237534" y="5443716"/>
                  <a:pt x="5232136" y="5452280"/>
                  <a:pt x="5229095" y="5447321"/>
                </a:cubicBezTo>
                <a:cubicBezTo>
                  <a:pt x="5216125" y="5453868"/>
                  <a:pt x="5173861" y="5474823"/>
                  <a:pt x="5162669" y="5481008"/>
                </a:cubicBezTo>
                <a:lnTo>
                  <a:pt x="5161945" y="5484428"/>
                </a:lnTo>
                <a:cubicBezTo>
                  <a:pt x="5158366" y="5485443"/>
                  <a:pt x="5145550" y="5485600"/>
                  <a:pt x="5141192" y="5487094"/>
                </a:cubicBezTo>
                <a:lnTo>
                  <a:pt x="5135796" y="5493398"/>
                </a:lnTo>
                <a:lnTo>
                  <a:pt x="5125146" y="5495481"/>
                </a:lnTo>
                <a:lnTo>
                  <a:pt x="5048259" y="5518646"/>
                </a:lnTo>
                <a:lnTo>
                  <a:pt x="5034800" y="5519818"/>
                </a:lnTo>
                <a:cubicBezTo>
                  <a:pt x="5028813" y="5522097"/>
                  <a:pt x="5024166" y="5526423"/>
                  <a:pt x="5021494" y="5533940"/>
                </a:cubicBezTo>
                <a:cubicBezTo>
                  <a:pt x="5010597" y="5537234"/>
                  <a:pt x="4980226" y="5537766"/>
                  <a:pt x="4969420" y="5539580"/>
                </a:cubicBezTo>
                <a:lnTo>
                  <a:pt x="4951997" y="5540998"/>
                </a:lnTo>
                <a:lnTo>
                  <a:pt x="4944222" y="5542061"/>
                </a:lnTo>
                <a:lnTo>
                  <a:pt x="4945476" y="5548837"/>
                </a:lnTo>
                <a:lnTo>
                  <a:pt x="4924708" y="5553963"/>
                </a:lnTo>
                <a:cubicBezTo>
                  <a:pt x="4918349" y="5557956"/>
                  <a:pt x="4909767" y="5565846"/>
                  <a:pt x="4900123" y="5574141"/>
                </a:cubicBezTo>
                <a:lnTo>
                  <a:pt x="4878805" y="5589711"/>
                </a:lnTo>
                <a:lnTo>
                  <a:pt x="4862889" y="5590274"/>
                </a:lnTo>
                <a:cubicBezTo>
                  <a:pt x="4839384" y="5593189"/>
                  <a:pt x="4802990" y="5598721"/>
                  <a:pt x="4787099" y="5601127"/>
                </a:cubicBezTo>
                <a:cubicBezTo>
                  <a:pt x="4782839" y="5605219"/>
                  <a:pt x="4774855" y="5603876"/>
                  <a:pt x="4767539" y="5604712"/>
                </a:cubicBezTo>
                <a:cubicBezTo>
                  <a:pt x="4760169" y="5608536"/>
                  <a:pt x="4725967" y="5608816"/>
                  <a:pt x="4715397" y="5606905"/>
                </a:cubicBezTo>
                <a:lnTo>
                  <a:pt x="4594975" y="5611694"/>
                </a:lnTo>
                <a:lnTo>
                  <a:pt x="4592519" y="5614677"/>
                </a:lnTo>
                <a:lnTo>
                  <a:pt x="4582609" y="5615529"/>
                </a:lnTo>
                <a:lnTo>
                  <a:pt x="4580200" y="5616290"/>
                </a:lnTo>
                <a:cubicBezTo>
                  <a:pt x="4575607" y="5617756"/>
                  <a:pt x="4571009" y="5619123"/>
                  <a:pt x="4566161" y="5620121"/>
                </a:cubicBezTo>
                <a:cubicBezTo>
                  <a:pt x="4563091" y="5607487"/>
                  <a:pt x="4524419" y="5626532"/>
                  <a:pt x="4530539" y="5615013"/>
                </a:cubicBezTo>
                <a:cubicBezTo>
                  <a:pt x="4503368" y="5618303"/>
                  <a:pt x="4516321" y="5606477"/>
                  <a:pt x="4491359" y="5619658"/>
                </a:cubicBezTo>
                <a:cubicBezTo>
                  <a:pt x="4442184" y="5616385"/>
                  <a:pt x="4416402" y="5629757"/>
                  <a:pt x="4372063" y="5620213"/>
                </a:cubicBezTo>
                <a:cubicBezTo>
                  <a:pt x="4380670" y="5625116"/>
                  <a:pt x="4276183" y="5624626"/>
                  <a:pt x="4261863" y="5623713"/>
                </a:cubicBezTo>
                <a:lnTo>
                  <a:pt x="4213285" y="5622917"/>
                </a:lnTo>
                <a:lnTo>
                  <a:pt x="4173936" y="5622049"/>
                </a:lnTo>
                <a:lnTo>
                  <a:pt x="4175584" y="5630149"/>
                </a:lnTo>
                <a:cubicBezTo>
                  <a:pt x="4164064" y="5629512"/>
                  <a:pt x="4157026" y="5632266"/>
                  <a:pt x="4152035" y="5636676"/>
                </a:cubicBezTo>
                <a:lnTo>
                  <a:pt x="4121051" y="5621835"/>
                </a:lnTo>
                <a:lnTo>
                  <a:pt x="4103457" y="5621974"/>
                </a:lnTo>
                <a:lnTo>
                  <a:pt x="4072592" y="5627101"/>
                </a:lnTo>
                <a:lnTo>
                  <a:pt x="4062311" y="5629472"/>
                </a:lnTo>
                <a:lnTo>
                  <a:pt x="3985093" y="5613011"/>
                </a:lnTo>
                <a:lnTo>
                  <a:pt x="3977564" y="5606406"/>
                </a:lnTo>
                <a:cubicBezTo>
                  <a:pt x="3969488" y="5602339"/>
                  <a:pt x="3957995" y="5600457"/>
                  <a:pt x="3938843" y="5603534"/>
                </a:cubicBezTo>
                <a:lnTo>
                  <a:pt x="3934439" y="5605287"/>
                </a:lnTo>
                <a:lnTo>
                  <a:pt x="3902350" y="5595175"/>
                </a:lnTo>
                <a:cubicBezTo>
                  <a:pt x="3891994" y="5590573"/>
                  <a:pt x="3781184" y="5584781"/>
                  <a:pt x="3773677" y="5577344"/>
                </a:cubicBezTo>
                <a:cubicBezTo>
                  <a:pt x="3652339" y="5595755"/>
                  <a:pt x="3643985" y="5563083"/>
                  <a:pt x="3526259" y="5567985"/>
                </a:cubicBezTo>
                <a:cubicBezTo>
                  <a:pt x="3424299" y="5518200"/>
                  <a:pt x="3359989" y="5548523"/>
                  <a:pt x="3268592" y="5541271"/>
                </a:cubicBezTo>
                <a:cubicBezTo>
                  <a:pt x="3181540" y="5536169"/>
                  <a:pt x="3141233" y="5552279"/>
                  <a:pt x="3024274" y="5551613"/>
                </a:cubicBezTo>
                <a:cubicBezTo>
                  <a:pt x="2900352" y="5540755"/>
                  <a:pt x="2719771" y="5546525"/>
                  <a:pt x="2580376" y="5523020"/>
                </a:cubicBezTo>
                <a:cubicBezTo>
                  <a:pt x="2470852" y="5515454"/>
                  <a:pt x="2470473" y="5521048"/>
                  <a:pt x="2428086" y="5520461"/>
                </a:cubicBezTo>
                <a:cubicBezTo>
                  <a:pt x="2413989" y="5523686"/>
                  <a:pt x="2339546" y="5514256"/>
                  <a:pt x="2326052" y="5519493"/>
                </a:cubicBezTo>
                <a:lnTo>
                  <a:pt x="2318979" y="5522207"/>
                </a:lnTo>
                <a:lnTo>
                  <a:pt x="2290482" y="5523810"/>
                </a:lnTo>
                <a:lnTo>
                  <a:pt x="2282680" y="5535840"/>
                </a:lnTo>
                <a:lnTo>
                  <a:pt x="2187437" y="5546268"/>
                </a:lnTo>
                <a:cubicBezTo>
                  <a:pt x="2124119" y="5516983"/>
                  <a:pt x="2070057" y="5551920"/>
                  <a:pt x="1958211" y="5550992"/>
                </a:cubicBezTo>
                <a:cubicBezTo>
                  <a:pt x="1928571" y="5540876"/>
                  <a:pt x="1810615" y="5516253"/>
                  <a:pt x="1788574" y="5530833"/>
                </a:cubicBezTo>
                <a:lnTo>
                  <a:pt x="1770257" y="5530964"/>
                </a:lnTo>
                <a:lnTo>
                  <a:pt x="1747724" y="5529296"/>
                </a:lnTo>
                <a:cubicBezTo>
                  <a:pt x="1735827" y="5530131"/>
                  <a:pt x="1723469" y="5532445"/>
                  <a:pt x="1712794" y="5535788"/>
                </a:cubicBezTo>
                <a:lnTo>
                  <a:pt x="1693854" y="5545452"/>
                </a:lnTo>
                <a:lnTo>
                  <a:pt x="1687546" y="5544521"/>
                </a:lnTo>
                <a:lnTo>
                  <a:pt x="1687194" y="5541192"/>
                </a:lnTo>
                <a:cubicBezTo>
                  <a:pt x="1674076" y="5529668"/>
                  <a:pt x="1590812" y="5552390"/>
                  <a:pt x="1629583" y="5530061"/>
                </a:cubicBezTo>
                <a:cubicBezTo>
                  <a:pt x="1614917" y="5528827"/>
                  <a:pt x="1590209" y="5483761"/>
                  <a:pt x="1553336" y="5487310"/>
                </a:cubicBezTo>
                <a:cubicBezTo>
                  <a:pt x="1503529" y="5494380"/>
                  <a:pt x="1515531" y="5482303"/>
                  <a:pt x="1465077" y="5478284"/>
                </a:cubicBezTo>
                <a:cubicBezTo>
                  <a:pt x="1449190" y="5452169"/>
                  <a:pt x="1454169" y="5473808"/>
                  <a:pt x="1429630" y="5463320"/>
                </a:cubicBezTo>
                <a:cubicBezTo>
                  <a:pt x="1428096" y="5483162"/>
                  <a:pt x="1402583" y="5444937"/>
                  <a:pt x="1391291" y="5464846"/>
                </a:cubicBezTo>
                <a:cubicBezTo>
                  <a:pt x="1387184" y="5462307"/>
                  <a:pt x="1383559" y="5459219"/>
                  <a:pt x="1380007" y="5455970"/>
                </a:cubicBezTo>
                <a:lnTo>
                  <a:pt x="1378141" y="5454279"/>
                </a:lnTo>
                <a:lnTo>
                  <a:pt x="1368962" y="5451018"/>
                </a:lnTo>
                <a:lnTo>
                  <a:pt x="1368505" y="5445712"/>
                </a:lnTo>
                <a:lnTo>
                  <a:pt x="1356218" y="5437660"/>
                </a:lnTo>
                <a:cubicBezTo>
                  <a:pt x="1351287" y="5435322"/>
                  <a:pt x="1345597" y="5433601"/>
                  <a:pt x="1338733" y="5432883"/>
                </a:cubicBezTo>
                <a:cubicBezTo>
                  <a:pt x="1312513" y="5438143"/>
                  <a:pt x="1286135" y="5407540"/>
                  <a:pt x="1253342" y="5415104"/>
                </a:cubicBezTo>
                <a:cubicBezTo>
                  <a:pt x="1241709" y="5416198"/>
                  <a:pt x="1208290" y="5409258"/>
                  <a:pt x="1203557" y="5401656"/>
                </a:cubicBezTo>
                <a:cubicBezTo>
                  <a:pt x="1196916" y="5398913"/>
                  <a:pt x="1188195" y="5399578"/>
                  <a:pt x="1186689" y="5392134"/>
                </a:cubicBezTo>
                <a:cubicBezTo>
                  <a:pt x="1183431" y="5382893"/>
                  <a:pt x="1155837" y="5390802"/>
                  <a:pt x="1161759" y="5381804"/>
                </a:cubicBezTo>
                <a:cubicBezTo>
                  <a:pt x="1142246" y="5387102"/>
                  <a:pt x="1132828" y="5367240"/>
                  <a:pt x="1119345" y="5360154"/>
                </a:cubicBezTo>
                <a:cubicBezTo>
                  <a:pt x="1111438" y="5363130"/>
                  <a:pt x="1104310" y="5359434"/>
                  <a:pt x="1095256" y="5353950"/>
                </a:cubicBezTo>
                <a:lnTo>
                  <a:pt x="1058773" y="5341289"/>
                </a:lnTo>
                <a:lnTo>
                  <a:pt x="1048153" y="5339154"/>
                </a:lnTo>
                <a:lnTo>
                  <a:pt x="1043881" y="5338518"/>
                </a:lnTo>
                <a:lnTo>
                  <a:pt x="1007373" y="5339007"/>
                </a:lnTo>
                <a:cubicBezTo>
                  <a:pt x="1006839" y="5337479"/>
                  <a:pt x="1006000" y="5335990"/>
                  <a:pt x="1004885" y="5334591"/>
                </a:cubicBezTo>
                <a:lnTo>
                  <a:pt x="994709" y="5328566"/>
                </a:lnTo>
                <a:lnTo>
                  <a:pt x="984399" y="5331183"/>
                </a:lnTo>
                <a:cubicBezTo>
                  <a:pt x="985481" y="5323632"/>
                  <a:pt x="973336" y="5329847"/>
                  <a:pt x="964158" y="5330044"/>
                </a:cubicBezTo>
                <a:lnTo>
                  <a:pt x="958888" y="5328278"/>
                </a:lnTo>
                <a:lnTo>
                  <a:pt x="940162" y="5341965"/>
                </a:lnTo>
                <a:cubicBezTo>
                  <a:pt x="929334" y="5342282"/>
                  <a:pt x="917673" y="5330271"/>
                  <a:pt x="907763" y="5329404"/>
                </a:cubicBezTo>
                <a:lnTo>
                  <a:pt x="872950" y="5324938"/>
                </a:lnTo>
                <a:lnTo>
                  <a:pt x="862283" y="5327617"/>
                </a:lnTo>
                <a:cubicBezTo>
                  <a:pt x="839056" y="5328258"/>
                  <a:pt x="814750" y="5326323"/>
                  <a:pt x="798257" y="5334973"/>
                </a:cubicBezTo>
                <a:cubicBezTo>
                  <a:pt x="791554" y="5335992"/>
                  <a:pt x="784112" y="5327092"/>
                  <a:pt x="778474" y="5326083"/>
                </a:cubicBezTo>
                <a:lnTo>
                  <a:pt x="763422" y="5321440"/>
                </a:lnTo>
                <a:lnTo>
                  <a:pt x="760604" y="5316482"/>
                </a:lnTo>
                <a:lnTo>
                  <a:pt x="750603" y="5315646"/>
                </a:lnTo>
                <a:lnTo>
                  <a:pt x="748101" y="5314492"/>
                </a:lnTo>
                <a:cubicBezTo>
                  <a:pt x="743336" y="5312270"/>
                  <a:pt x="738573" y="5310219"/>
                  <a:pt x="733610" y="5308812"/>
                </a:cubicBezTo>
                <a:cubicBezTo>
                  <a:pt x="732103" y="5330640"/>
                  <a:pt x="691138" y="5300448"/>
                  <a:pt x="698671" y="5319789"/>
                </a:cubicBezTo>
                <a:cubicBezTo>
                  <a:pt x="671131" y="5315859"/>
                  <a:pt x="685526" y="5335298"/>
                  <a:pt x="658974" y="5314289"/>
                </a:cubicBezTo>
                <a:cubicBezTo>
                  <a:pt x="610275" y="5322973"/>
                  <a:pt x="590509" y="5330275"/>
                  <a:pt x="547411" y="5323081"/>
                </a:cubicBezTo>
                <a:cubicBezTo>
                  <a:pt x="507611" y="5321127"/>
                  <a:pt x="457956" y="5301046"/>
                  <a:pt x="420170" y="5302565"/>
                </a:cubicBezTo>
                <a:cubicBezTo>
                  <a:pt x="362940" y="5303601"/>
                  <a:pt x="338545" y="5357010"/>
                  <a:pt x="320690" y="5332193"/>
                </a:cubicBezTo>
                <a:cubicBezTo>
                  <a:pt x="293655" y="5338591"/>
                  <a:pt x="280592" y="5339804"/>
                  <a:pt x="257958" y="5340954"/>
                </a:cubicBezTo>
                <a:lnTo>
                  <a:pt x="184890" y="5339091"/>
                </a:lnTo>
                <a:lnTo>
                  <a:pt x="183331" y="5338348"/>
                </a:lnTo>
                <a:cubicBezTo>
                  <a:pt x="176597" y="5336970"/>
                  <a:pt x="172582" y="5337663"/>
                  <a:pt x="169782" y="5339269"/>
                </a:cubicBezTo>
                <a:lnTo>
                  <a:pt x="167187" y="5341914"/>
                </a:lnTo>
                <a:lnTo>
                  <a:pt x="140235" y="5348128"/>
                </a:lnTo>
                <a:lnTo>
                  <a:pt x="109349" y="5351347"/>
                </a:lnTo>
                <a:lnTo>
                  <a:pt x="108834" y="5350486"/>
                </a:lnTo>
                <a:cubicBezTo>
                  <a:pt x="104774" y="5349326"/>
                  <a:pt x="95228" y="5348561"/>
                  <a:pt x="84990" y="5344389"/>
                </a:cubicBezTo>
                <a:cubicBezTo>
                  <a:pt x="88665" y="5323440"/>
                  <a:pt x="55092" y="5336567"/>
                  <a:pt x="47411" y="5325453"/>
                </a:cubicBezTo>
                <a:cubicBezTo>
                  <a:pt x="38324" y="5327218"/>
                  <a:pt x="28779" y="5328702"/>
                  <a:pt x="18970" y="5329785"/>
                </a:cubicBezTo>
                <a:lnTo>
                  <a:pt x="13158" y="5330156"/>
                </a:lnTo>
                <a:lnTo>
                  <a:pt x="13003" y="5329958"/>
                </a:lnTo>
                <a:cubicBezTo>
                  <a:pt x="11660" y="5329599"/>
                  <a:pt x="9719" y="5329556"/>
                  <a:pt x="6798" y="5329941"/>
                </a:cubicBezTo>
                <a:lnTo>
                  <a:pt x="2557" y="5330836"/>
                </a:lnTo>
                <a:lnTo>
                  <a:pt x="0" y="5330999"/>
                </a:lnTo>
                <a:lnTo>
                  <a:pt x="0" y="6095"/>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0AC3A952-2574-44E9-9C98-DBC27EE14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6287" y="379247"/>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e Conteúdo 2">
            <a:extLst>
              <a:ext uri="{FF2B5EF4-FFF2-40B4-BE49-F238E27FC236}">
                <a16:creationId xmlns:a16="http://schemas.microsoft.com/office/drawing/2014/main" id="{467EFEFE-12BE-CF5A-2C98-3473FA646ACF}"/>
              </a:ext>
            </a:extLst>
          </p:cNvPr>
          <p:cNvSpPr>
            <a:spLocks noGrp="1"/>
          </p:cNvSpPr>
          <p:nvPr>
            <p:ph idx="1"/>
          </p:nvPr>
        </p:nvSpPr>
        <p:spPr>
          <a:xfrm>
            <a:off x="5820603" y="1248355"/>
            <a:ext cx="5226426" cy="4293704"/>
          </a:xfrm>
        </p:spPr>
        <p:txBody>
          <a:bodyPr anchor="ctr">
            <a:normAutofit/>
          </a:bodyPr>
          <a:lstStyle/>
          <a:p>
            <a:pPr>
              <a:buFont typeface="Wingdings" panose="05000000000000000000" pitchFamily="2" charset="2"/>
              <a:buChar char="§"/>
            </a:pPr>
            <a:r>
              <a:rPr lang="en-GB" sz="2100" dirty="0">
                <a:solidFill>
                  <a:schemeClr val="tx1">
                    <a:lumMod val="85000"/>
                    <a:lumOff val="15000"/>
                  </a:schemeClr>
                </a:solidFill>
              </a:rPr>
              <a:t>Android App to interact with the system</a:t>
            </a:r>
          </a:p>
          <a:p>
            <a:pPr>
              <a:buFont typeface="Wingdings" panose="05000000000000000000" pitchFamily="2" charset="2"/>
              <a:buChar char="§"/>
            </a:pPr>
            <a:r>
              <a:rPr lang="en-GB" sz="2100" dirty="0">
                <a:solidFill>
                  <a:schemeClr val="tx1">
                    <a:lumMod val="85000"/>
                    <a:lumOff val="15000"/>
                  </a:schemeClr>
                </a:solidFill>
              </a:rPr>
              <a:t>Additional sensors, to collect more data, from the system</a:t>
            </a:r>
          </a:p>
          <a:p>
            <a:pPr>
              <a:buFont typeface="Wingdings" panose="05000000000000000000" pitchFamily="2" charset="2"/>
              <a:buChar char="§"/>
            </a:pPr>
            <a:r>
              <a:rPr lang="en-GB" sz="2100" dirty="0">
                <a:solidFill>
                  <a:schemeClr val="tx1">
                    <a:lumMod val="85000"/>
                    <a:lumOff val="15000"/>
                  </a:schemeClr>
                </a:solidFill>
              </a:rPr>
              <a:t>AI algorithm to improve the quality of collected data</a:t>
            </a:r>
          </a:p>
        </p:txBody>
      </p:sp>
      <p:sp>
        <p:nvSpPr>
          <p:cNvPr id="6" name="Marcador de Posição do Número do Diapositivo 5">
            <a:extLst>
              <a:ext uri="{FF2B5EF4-FFF2-40B4-BE49-F238E27FC236}">
                <a16:creationId xmlns:a16="http://schemas.microsoft.com/office/drawing/2014/main" id="{28FF8551-8DBE-FA49-5E30-EE4AEEE95749}"/>
              </a:ext>
            </a:extLst>
          </p:cNvPr>
          <p:cNvSpPr>
            <a:spLocks noGrp="1"/>
          </p:cNvSpPr>
          <p:nvPr>
            <p:ph type="sldNum" sz="quarter" idx="12"/>
          </p:nvPr>
        </p:nvSpPr>
        <p:spPr/>
        <p:txBody>
          <a:bodyPr/>
          <a:lstStyle/>
          <a:p>
            <a:fld id="{86514E4F-46F6-4288-96EB-CFF291F830F0}" type="slidenum">
              <a:rPr lang="pt-PT" smtClean="0"/>
              <a:t>6</a:t>
            </a:fld>
            <a:endParaRPr lang="pt-PT"/>
          </a:p>
        </p:txBody>
      </p:sp>
    </p:spTree>
    <p:extLst>
      <p:ext uri="{BB962C8B-B14F-4D97-AF65-F5344CB8AC3E}">
        <p14:creationId xmlns:p14="http://schemas.microsoft.com/office/powerpoint/2010/main" val="148212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ítulo 1">
            <a:extLst>
              <a:ext uri="{FF2B5EF4-FFF2-40B4-BE49-F238E27FC236}">
                <a16:creationId xmlns:a16="http://schemas.microsoft.com/office/drawing/2014/main" id="{071388A0-D072-EF45-72CB-928D30F145FA}"/>
              </a:ext>
            </a:extLst>
          </p:cNvPr>
          <p:cNvSpPr>
            <a:spLocks noGrp="1"/>
          </p:cNvSpPr>
          <p:nvPr>
            <p:ph type="title"/>
          </p:nvPr>
        </p:nvSpPr>
        <p:spPr>
          <a:xfrm>
            <a:off x="1246824" y="643467"/>
            <a:ext cx="4772975" cy="1800526"/>
          </a:xfrm>
        </p:spPr>
        <p:txBody>
          <a:bodyPr>
            <a:normAutofit/>
          </a:bodyPr>
          <a:lstStyle/>
          <a:p>
            <a:r>
              <a:rPr lang="en-GB"/>
              <a:t>Sensors</a:t>
            </a:r>
            <a:endParaRPr lang="en-GB" dirty="0"/>
          </a:p>
        </p:txBody>
      </p:sp>
      <p:sp>
        <p:nvSpPr>
          <p:cNvPr id="3" name="Marcador de Posição de Conteúdo 2">
            <a:extLst>
              <a:ext uri="{FF2B5EF4-FFF2-40B4-BE49-F238E27FC236}">
                <a16:creationId xmlns:a16="http://schemas.microsoft.com/office/drawing/2014/main" id="{D62DF476-A49F-D4BA-755B-1B463F049BDE}"/>
              </a:ext>
            </a:extLst>
          </p:cNvPr>
          <p:cNvSpPr>
            <a:spLocks noGrp="1"/>
          </p:cNvSpPr>
          <p:nvPr>
            <p:ph idx="1"/>
          </p:nvPr>
        </p:nvSpPr>
        <p:spPr>
          <a:xfrm>
            <a:off x="1246824" y="2623381"/>
            <a:ext cx="4772974" cy="3553581"/>
          </a:xfrm>
        </p:spPr>
        <p:txBody>
          <a:bodyPr>
            <a:normAutofit/>
          </a:bodyPr>
          <a:lstStyle/>
          <a:p>
            <a:pPr>
              <a:buFont typeface="Wingdings" panose="05000000000000000000" pitchFamily="2" charset="2"/>
              <a:buChar char="§"/>
            </a:pPr>
            <a:r>
              <a:rPr lang="pt-PT" sz="2000" dirty="0" err="1"/>
              <a:t>Humidity</a:t>
            </a:r>
            <a:r>
              <a:rPr lang="pt-PT" sz="2000" dirty="0"/>
              <a:t> </a:t>
            </a:r>
            <a:r>
              <a:rPr lang="pt-PT" sz="2000" dirty="0" err="1"/>
              <a:t>and</a:t>
            </a:r>
            <a:r>
              <a:rPr lang="pt-PT" sz="2000" dirty="0"/>
              <a:t> </a:t>
            </a:r>
            <a:r>
              <a:rPr lang="pt-PT" sz="2000" dirty="0" err="1"/>
              <a:t>temperature</a:t>
            </a:r>
            <a:r>
              <a:rPr lang="pt-PT" sz="2000" dirty="0"/>
              <a:t> </a:t>
            </a:r>
            <a:r>
              <a:rPr lang="pt-PT" sz="2000" dirty="0" err="1"/>
              <a:t>ambient</a:t>
            </a:r>
            <a:endParaRPr lang="pt-PT" sz="2000" dirty="0"/>
          </a:p>
          <a:p>
            <a:pPr>
              <a:buFont typeface="Wingdings" panose="05000000000000000000" pitchFamily="2" charset="2"/>
              <a:buChar char="§"/>
            </a:pPr>
            <a:r>
              <a:rPr lang="pt-PT" sz="2000" dirty="0"/>
              <a:t>pH </a:t>
            </a:r>
            <a:r>
              <a:rPr lang="pt-PT" sz="2000" dirty="0" err="1"/>
              <a:t>sensors</a:t>
            </a:r>
            <a:r>
              <a:rPr lang="pt-PT" sz="2000" dirty="0"/>
              <a:t> (</a:t>
            </a:r>
            <a:r>
              <a:rPr lang="pt-PT" sz="2000" dirty="0" err="1"/>
              <a:t>beggining</a:t>
            </a:r>
            <a:r>
              <a:rPr lang="pt-PT" sz="2000" dirty="0"/>
              <a:t> </a:t>
            </a:r>
            <a:r>
              <a:rPr lang="pt-PT" sz="2000" dirty="0" err="1"/>
              <a:t>and</a:t>
            </a:r>
            <a:r>
              <a:rPr lang="pt-PT" sz="2000" dirty="0"/>
              <a:t> </a:t>
            </a:r>
            <a:r>
              <a:rPr lang="pt-PT" sz="2000" dirty="0" err="1"/>
              <a:t>end</a:t>
            </a:r>
            <a:r>
              <a:rPr lang="pt-PT" sz="2000" dirty="0"/>
              <a:t> </a:t>
            </a:r>
            <a:r>
              <a:rPr lang="pt-PT" sz="2000" dirty="0" err="1"/>
              <a:t>of</a:t>
            </a:r>
            <a:r>
              <a:rPr lang="pt-PT" sz="2000" dirty="0"/>
              <a:t> </a:t>
            </a:r>
            <a:r>
              <a:rPr lang="pt-PT" sz="2000" dirty="0" err="1"/>
              <a:t>filter</a:t>
            </a:r>
            <a:r>
              <a:rPr lang="pt-PT" sz="2000" dirty="0"/>
              <a:t>)</a:t>
            </a:r>
          </a:p>
          <a:p>
            <a:pPr>
              <a:buFont typeface="Wingdings" panose="05000000000000000000" pitchFamily="2" charset="2"/>
              <a:buChar char="§"/>
            </a:pPr>
            <a:r>
              <a:rPr lang="pt-PT" sz="2000" dirty="0" err="1"/>
              <a:t>Inundation</a:t>
            </a:r>
            <a:r>
              <a:rPr lang="pt-PT" sz="2000" dirty="0"/>
              <a:t> sensor</a:t>
            </a:r>
          </a:p>
          <a:p>
            <a:pPr>
              <a:buFont typeface="Wingdings" panose="05000000000000000000" pitchFamily="2" charset="2"/>
              <a:buChar char="§"/>
            </a:pPr>
            <a:r>
              <a:rPr lang="pt-PT" sz="2000" dirty="0" err="1"/>
              <a:t>Water</a:t>
            </a:r>
            <a:r>
              <a:rPr lang="pt-PT" sz="2000" dirty="0"/>
              <a:t> </a:t>
            </a:r>
            <a:r>
              <a:rPr lang="pt-PT" sz="2000" dirty="0" err="1"/>
              <a:t>flow</a:t>
            </a:r>
            <a:endParaRPr lang="pt-PT" sz="2000" dirty="0"/>
          </a:p>
        </p:txBody>
      </p:sp>
      <p:pic>
        <p:nvPicPr>
          <p:cNvPr id="7" name="Imagem 6" descr="Uma imagem com adaptador&#10;&#10;Descrição gerada automaticamente">
            <a:extLst>
              <a:ext uri="{FF2B5EF4-FFF2-40B4-BE49-F238E27FC236}">
                <a16:creationId xmlns:a16="http://schemas.microsoft.com/office/drawing/2014/main" id="{F442876D-5ED5-70E0-F19A-0E0D785A1642}"/>
              </a:ext>
            </a:extLst>
          </p:cNvPr>
          <p:cNvPicPr>
            <a:picLocks noChangeAspect="1"/>
          </p:cNvPicPr>
          <p:nvPr/>
        </p:nvPicPr>
        <p:blipFill rotWithShape="1">
          <a:blip r:embed="rId2">
            <a:extLst>
              <a:ext uri="{28A0092B-C50C-407E-A947-70E740481C1C}">
                <a14:useLocalDpi xmlns:a14="http://schemas.microsoft.com/office/drawing/2010/main" val="0"/>
              </a:ext>
            </a:extLst>
          </a:blip>
          <a:srcRect t="16003" r="3" b="5078"/>
          <a:stretch/>
        </p:blipFill>
        <p:spPr>
          <a:xfrm>
            <a:off x="8012005" y="643468"/>
            <a:ext cx="3224734" cy="2545005"/>
          </a:xfrm>
          <a:prstGeom prst="rect">
            <a:avLst/>
          </a:prstGeom>
        </p:spPr>
      </p:pic>
      <p:pic>
        <p:nvPicPr>
          <p:cNvPr id="5" name="Imagem 4" descr="Uma imagem com texto&#10;&#10;Descrição gerada automaticamente">
            <a:extLst>
              <a:ext uri="{FF2B5EF4-FFF2-40B4-BE49-F238E27FC236}">
                <a16:creationId xmlns:a16="http://schemas.microsoft.com/office/drawing/2014/main" id="{2262EE4F-EF84-E263-76D4-C908CE975CC7}"/>
              </a:ext>
            </a:extLst>
          </p:cNvPr>
          <p:cNvPicPr>
            <a:picLocks noChangeAspect="1"/>
          </p:cNvPicPr>
          <p:nvPr/>
        </p:nvPicPr>
        <p:blipFill rotWithShape="1">
          <a:blip r:embed="rId3">
            <a:extLst>
              <a:ext uri="{28A0092B-C50C-407E-A947-70E740481C1C}">
                <a14:useLocalDpi xmlns:a14="http://schemas.microsoft.com/office/drawing/2010/main" val="0"/>
              </a:ext>
            </a:extLst>
          </a:blip>
          <a:srcRect t="19114" r="-1" b="2777"/>
          <a:stretch/>
        </p:blipFill>
        <p:spPr>
          <a:xfrm>
            <a:off x="7969290" y="3657600"/>
            <a:ext cx="3310163" cy="2585510"/>
          </a:xfrm>
          <a:prstGeom prst="rect">
            <a:avLst/>
          </a:prstGeom>
        </p:spPr>
      </p:pic>
      <p:sp>
        <p:nvSpPr>
          <p:cNvPr id="8" name="Marcador de Posição do Número do Diapositivo 7">
            <a:extLst>
              <a:ext uri="{FF2B5EF4-FFF2-40B4-BE49-F238E27FC236}">
                <a16:creationId xmlns:a16="http://schemas.microsoft.com/office/drawing/2014/main" id="{7C211D49-7037-78B9-DEE9-1D2891E3DFD9}"/>
              </a:ext>
            </a:extLst>
          </p:cNvPr>
          <p:cNvSpPr>
            <a:spLocks noGrp="1"/>
          </p:cNvSpPr>
          <p:nvPr>
            <p:ph type="sldNum" sz="quarter" idx="12"/>
          </p:nvPr>
        </p:nvSpPr>
        <p:spPr/>
        <p:txBody>
          <a:bodyPr/>
          <a:lstStyle/>
          <a:p>
            <a:fld id="{86514E4F-46F6-4288-96EB-CFF291F830F0}" type="slidenum">
              <a:rPr lang="pt-PT" smtClean="0"/>
              <a:t>7</a:t>
            </a:fld>
            <a:endParaRPr lang="pt-PT"/>
          </a:p>
        </p:txBody>
      </p:sp>
    </p:spTree>
    <p:extLst>
      <p:ext uri="{BB962C8B-B14F-4D97-AF65-F5344CB8AC3E}">
        <p14:creationId xmlns:p14="http://schemas.microsoft.com/office/powerpoint/2010/main" val="87959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6EFA19E-165C-CE5D-F5C0-6288D103D0AE}"/>
              </a:ext>
            </a:extLst>
          </p:cNvPr>
          <p:cNvSpPr>
            <a:spLocks noGrp="1"/>
          </p:cNvSpPr>
          <p:nvPr>
            <p:ph type="title"/>
          </p:nvPr>
        </p:nvSpPr>
        <p:spPr>
          <a:xfrm>
            <a:off x="733427" y="609599"/>
            <a:ext cx="3686174" cy="1322888"/>
          </a:xfrm>
        </p:spPr>
        <p:txBody>
          <a:bodyPr>
            <a:normAutofit/>
          </a:bodyPr>
          <a:lstStyle/>
          <a:p>
            <a:r>
              <a:rPr lang="en-GB" dirty="0"/>
              <a:t>Board</a:t>
            </a:r>
            <a:r>
              <a:rPr lang="pt-PT" dirty="0"/>
              <a:t> – ESP32-S2</a:t>
            </a:r>
          </a:p>
        </p:txBody>
      </p:sp>
      <p:sp>
        <p:nvSpPr>
          <p:cNvPr id="13" name="Content Placeholder 12">
            <a:extLst>
              <a:ext uri="{FF2B5EF4-FFF2-40B4-BE49-F238E27FC236}">
                <a16:creationId xmlns:a16="http://schemas.microsoft.com/office/drawing/2014/main" id="{19B5059E-2B90-4475-BB56-1FBC11AA6845}"/>
              </a:ext>
            </a:extLst>
          </p:cNvPr>
          <p:cNvSpPr>
            <a:spLocks noGrp="1"/>
          </p:cNvSpPr>
          <p:nvPr>
            <p:ph idx="1"/>
          </p:nvPr>
        </p:nvSpPr>
        <p:spPr>
          <a:xfrm>
            <a:off x="733427" y="2194101"/>
            <a:ext cx="3543298" cy="3973337"/>
          </a:xfrm>
        </p:spPr>
        <p:txBody>
          <a:bodyPr>
            <a:normAutofit/>
          </a:bodyPr>
          <a:lstStyle/>
          <a:p>
            <a:pPr>
              <a:buFont typeface="Wingdings" panose="05000000000000000000" pitchFamily="2" charset="2"/>
              <a:buChar char="§"/>
            </a:pPr>
            <a:r>
              <a:rPr lang="en-US" sz="2000" dirty="0"/>
              <a:t>Wi-Fi</a:t>
            </a:r>
          </a:p>
          <a:p>
            <a:pPr>
              <a:buFont typeface="Wingdings" panose="05000000000000000000" pitchFamily="2" charset="2"/>
              <a:buChar char="§"/>
            </a:pPr>
            <a:r>
              <a:rPr lang="en-US" sz="2000" dirty="0"/>
              <a:t>Low Power Mode</a:t>
            </a:r>
          </a:p>
          <a:p>
            <a:pPr>
              <a:buFont typeface="Wingdings" panose="05000000000000000000" pitchFamily="2" charset="2"/>
              <a:buChar char="§"/>
            </a:pPr>
            <a:r>
              <a:rPr lang="en-US" sz="2000" dirty="0"/>
              <a:t>43 GPIO</a:t>
            </a:r>
          </a:p>
          <a:p>
            <a:pPr>
              <a:buFont typeface="Wingdings" panose="05000000000000000000" pitchFamily="2" charset="2"/>
              <a:buChar char="§"/>
            </a:pPr>
            <a:r>
              <a:rPr lang="en-US" sz="2000" dirty="0"/>
              <a:t>Single Core 240 MHz</a:t>
            </a:r>
          </a:p>
          <a:p>
            <a:pPr>
              <a:buFont typeface="Wingdings" panose="05000000000000000000" pitchFamily="2" charset="2"/>
              <a:buChar char="§"/>
            </a:pPr>
            <a:r>
              <a:rPr lang="en-US" sz="2000" dirty="0"/>
              <a:t>7.62€ (Mouser online store)</a:t>
            </a:r>
          </a:p>
          <a:p>
            <a:endParaRPr lang="en-US" sz="2000" dirty="0"/>
          </a:p>
          <a:p>
            <a:pPr marL="0" indent="0">
              <a:buNone/>
            </a:pPr>
            <a:r>
              <a:rPr lang="en-US" sz="2000" dirty="0"/>
              <a:t>Coded with ESP-IDF framework</a:t>
            </a:r>
          </a:p>
        </p:txBody>
      </p:sp>
      <p:pic>
        <p:nvPicPr>
          <p:cNvPr id="9" name="Marcador de Posição de Conteúdo 8" descr="Uma imagem com texto, eletrónica, circuito&#10;&#10;Descrição gerada automaticamente">
            <a:extLst>
              <a:ext uri="{FF2B5EF4-FFF2-40B4-BE49-F238E27FC236}">
                <a16:creationId xmlns:a16="http://schemas.microsoft.com/office/drawing/2014/main" id="{A1AD6381-E42E-164E-06E4-16E084860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828" y="1073835"/>
            <a:ext cx="1931234" cy="4710330"/>
          </a:xfrm>
          <a:prstGeom prst="rect">
            <a:avLst/>
          </a:prstGeom>
        </p:spPr>
      </p:pic>
      <p:pic>
        <p:nvPicPr>
          <p:cNvPr id="4" name="Imagem 3" descr="Uma imagem com logótipo&#10;&#10;Descrição gerada automaticamente">
            <a:extLst>
              <a:ext uri="{FF2B5EF4-FFF2-40B4-BE49-F238E27FC236}">
                <a16:creationId xmlns:a16="http://schemas.microsoft.com/office/drawing/2014/main" id="{59292FF2-D6EC-1FFC-BB92-ECA5C2D00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211" y="1964320"/>
            <a:ext cx="2828925" cy="2929360"/>
          </a:xfrm>
          <a:prstGeom prst="rect">
            <a:avLst/>
          </a:prstGeom>
        </p:spPr>
      </p:pic>
      <p:sp>
        <p:nvSpPr>
          <p:cNvPr id="6" name="Marcador de Posição do Número do Diapositivo 5">
            <a:extLst>
              <a:ext uri="{FF2B5EF4-FFF2-40B4-BE49-F238E27FC236}">
                <a16:creationId xmlns:a16="http://schemas.microsoft.com/office/drawing/2014/main" id="{D0A5E602-2A45-287E-C8CE-752FD2BAC008}"/>
              </a:ext>
            </a:extLst>
          </p:cNvPr>
          <p:cNvSpPr>
            <a:spLocks noGrp="1"/>
          </p:cNvSpPr>
          <p:nvPr>
            <p:ph type="sldNum" sz="quarter" idx="12"/>
          </p:nvPr>
        </p:nvSpPr>
        <p:spPr/>
        <p:txBody>
          <a:bodyPr/>
          <a:lstStyle/>
          <a:p>
            <a:fld id="{86514E4F-46F6-4288-96EB-CFF291F830F0}" type="slidenum">
              <a:rPr lang="pt-PT" smtClean="0"/>
              <a:t>8</a:t>
            </a:fld>
            <a:endParaRPr lang="pt-PT"/>
          </a:p>
        </p:txBody>
      </p:sp>
    </p:spTree>
    <p:extLst>
      <p:ext uri="{BB962C8B-B14F-4D97-AF65-F5344CB8AC3E}">
        <p14:creationId xmlns:p14="http://schemas.microsoft.com/office/powerpoint/2010/main" val="99422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4C3F7309-4D4A-6CD5-096A-F8E1924012A6}"/>
              </a:ext>
            </a:extLst>
          </p:cNvPr>
          <p:cNvSpPr>
            <a:spLocks noGrp="1"/>
          </p:cNvSpPr>
          <p:nvPr>
            <p:ph type="title"/>
          </p:nvPr>
        </p:nvSpPr>
        <p:spPr>
          <a:xfrm>
            <a:off x="838200" y="3884450"/>
            <a:ext cx="4215063" cy="2398712"/>
          </a:xfrm>
        </p:spPr>
        <p:txBody>
          <a:bodyPr vert="horz" lIns="91440" tIns="45720" rIns="91440" bIns="45720" rtlCol="0" anchor="ctr">
            <a:normAutofit/>
          </a:bodyPr>
          <a:lstStyle/>
          <a:p>
            <a:r>
              <a:rPr lang="en-US" dirty="0"/>
              <a:t>IoT Platform</a:t>
            </a:r>
          </a:p>
        </p:txBody>
      </p:sp>
      <p:pic>
        <p:nvPicPr>
          <p:cNvPr id="7" name="Imagem 6" descr="Uma imagem com desenho vetorial&#10;&#10;Descrição gerada automaticamente">
            <a:extLst>
              <a:ext uri="{FF2B5EF4-FFF2-40B4-BE49-F238E27FC236}">
                <a16:creationId xmlns:a16="http://schemas.microsoft.com/office/drawing/2014/main" id="{713DD891-02B9-3848-6BF5-89D5E6687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74" y="682990"/>
            <a:ext cx="2242105" cy="2242105"/>
          </a:xfrm>
          <a:prstGeom prst="rect">
            <a:avLst/>
          </a:prstGeom>
        </p:spPr>
      </p:pic>
      <p:pic>
        <p:nvPicPr>
          <p:cNvPr id="16" name="Imagem 15">
            <a:extLst>
              <a:ext uri="{FF2B5EF4-FFF2-40B4-BE49-F238E27FC236}">
                <a16:creationId xmlns:a16="http://schemas.microsoft.com/office/drawing/2014/main" id="{55D3CAA2-8C58-5AC9-98E3-28516079C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652" y="682990"/>
            <a:ext cx="2242105" cy="2242105"/>
          </a:xfrm>
          <a:prstGeom prst="rect">
            <a:avLst/>
          </a:prstGeom>
        </p:spPr>
      </p:pic>
      <p:pic>
        <p:nvPicPr>
          <p:cNvPr id="5" name="Marcador de Posição de Conteúdo 4" descr="Uma imagem com logótipo&#10;&#10;Descrição gerada automaticamente">
            <a:extLst>
              <a:ext uri="{FF2B5EF4-FFF2-40B4-BE49-F238E27FC236}">
                <a16:creationId xmlns:a16="http://schemas.microsoft.com/office/drawing/2014/main" id="{59AC267F-755C-0240-9CA8-74CE0EA69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454" y="1192998"/>
            <a:ext cx="2327787" cy="1222088"/>
          </a:xfrm>
          <a:prstGeom prst="rect">
            <a:avLst/>
          </a:prstGeom>
        </p:spPr>
      </p:pic>
      <p:pic>
        <p:nvPicPr>
          <p:cNvPr id="9" name="Imagem 8" descr="Uma imagem com logótipo&#10;&#10;Descrição gerada automaticamente">
            <a:extLst>
              <a:ext uri="{FF2B5EF4-FFF2-40B4-BE49-F238E27FC236}">
                <a16:creationId xmlns:a16="http://schemas.microsoft.com/office/drawing/2014/main" id="{F96FF3FD-9F71-62E8-1AD6-2599CC7EF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5398" y="1498454"/>
            <a:ext cx="2327787" cy="611176"/>
          </a:xfrm>
          <a:prstGeom prst="rect">
            <a:avLst/>
          </a:prstGeom>
        </p:spPr>
      </p:pic>
      <p:sp>
        <p:nvSpPr>
          <p:cNvPr id="57" name="Content Placeholder 56">
            <a:extLst>
              <a:ext uri="{FF2B5EF4-FFF2-40B4-BE49-F238E27FC236}">
                <a16:creationId xmlns:a16="http://schemas.microsoft.com/office/drawing/2014/main" id="{2DCEDA65-637F-5CB7-8D81-63D5D75C5739}"/>
              </a:ext>
            </a:extLst>
          </p:cNvPr>
          <p:cNvSpPr>
            <a:spLocks noGrp="1"/>
          </p:cNvSpPr>
          <p:nvPr>
            <p:ph idx="1"/>
          </p:nvPr>
        </p:nvSpPr>
        <p:spPr>
          <a:xfrm>
            <a:off x="5639706" y="3884449"/>
            <a:ext cx="5714093" cy="2398713"/>
          </a:xfrm>
        </p:spPr>
        <p:txBody>
          <a:bodyPr anchor="ctr">
            <a:normAutofit/>
          </a:bodyPr>
          <a:lstStyle/>
          <a:p>
            <a:pPr>
              <a:buFont typeface="Wingdings" panose="05000000000000000000" pitchFamily="2" charset="2"/>
              <a:buChar char="§"/>
            </a:pPr>
            <a:r>
              <a:rPr lang="en-US" sz="2000" dirty="0"/>
              <a:t>Postgres SQL -&gt; Database</a:t>
            </a:r>
          </a:p>
          <a:p>
            <a:pPr>
              <a:buFont typeface="Wingdings" panose="05000000000000000000" pitchFamily="2" charset="2"/>
              <a:buChar char="§"/>
            </a:pPr>
            <a:r>
              <a:rPr lang="en-US" sz="2000" dirty="0"/>
              <a:t>Kotlin -&gt; Backend</a:t>
            </a:r>
          </a:p>
          <a:p>
            <a:pPr>
              <a:buFont typeface="Wingdings" panose="05000000000000000000" pitchFamily="2" charset="2"/>
              <a:buChar char="§"/>
            </a:pPr>
            <a:r>
              <a:rPr lang="en-US" sz="2000" dirty="0"/>
              <a:t>Spring Boot framework -&gt; Backend</a:t>
            </a:r>
          </a:p>
          <a:p>
            <a:pPr>
              <a:buFont typeface="Wingdings" panose="05000000000000000000" pitchFamily="2" charset="2"/>
              <a:buChar char="§"/>
            </a:pPr>
            <a:r>
              <a:rPr lang="en-US" sz="2000" dirty="0" err="1"/>
              <a:t>HiveMQ</a:t>
            </a:r>
            <a:r>
              <a:rPr lang="en-US" sz="2000" dirty="0"/>
              <a:t> CE -&gt; Broker</a:t>
            </a:r>
          </a:p>
        </p:txBody>
      </p:sp>
      <p:sp>
        <p:nvSpPr>
          <p:cNvPr id="6" name="Marcador de Posição do Número do Diapositivo 5">
            <a:extLst>
              <a:ext uri="{FF2B5EF4-FFF2-40B4-BE49-F238E27FC236}">
                <a16:creationId xmlns:a16="http://schemas.microsoft.com/office/drawing/2014/main" id="{4B99FE75-4B40-8B6F-F06B-10587C9B29D9}"/>
              </a:ext>
            </a:extLst>
          </p:cNvPr>
          <p:cNvSpPr>
            <a:spLocks noGrp="1"/>
          </p:cNvSpPr>
          <p:nvPr>
            <p:ph type="sldNum" sz="quarter" idx="12"/>
          </p:nvPr>
        </p:nvSpPr>
        <p:spPr/>
        <p:txBody>
          <a:bodyPr/>
          <a:lstStyle/>
          <a:p>
            <a:fld id="{86514E4F-46F6-4288-96EB-CFF291F830F0}" type="slidenum">
              <a:rPr lang="pt-PT" smtClean="0"/>
              <a:t>9</a:t>
            </a:fld>
            <a:endParaRPr lang="pt-PT"/>
          </a:p>
        </p:txBody>
      </p:sp>
    </p:spTree>
    <p:extLst>
      <p:ext uri="{BB962C8B-B14F-4D97-AF65-F5344CB8AC3E}">
        <p14:creationId xmlns:p14="http://schemas.microsoft.com/office/powerpoint/2010/main" val="21558431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768</Words>
  <Application>Microsoft Office PowerPoint</Application>
  <PresentationFormat>Ecrã Panorâmico</PresentationFormat>
  <Paragraphs>152</Paragraphs>
  <Slides>20</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20</vt:i4>
      </vt:variant>
    </vt:vector>
  </HeadingPairs>
  <TitlesOfParts>
    <vt:vector size="26" baseType="lpstr">
      <vt:lpstr>Arial</vt:lpstr>
      <vt:lpstr>Calibri</vt:lpstr>
      <vt:lpstr>Calibri Light</vt:lpstr>
      <vt:lpstr>Google Sans</vt:lpstr>
      <vt:lpstr>Wingdings</vt:lpstr>
      <vt:lpstr>Tema do Office</vt:lpstr>
      <vt:lpstr>IoT System for pH Monitoring in Manufacturing Facilities</vt:lpstr>
      <vt:lpstr>Water Filter</vt:lpstr>
      <vt:lpstr>Requirements</vt:lpstr>
      <vt:lpstr>System Architecture</vt:lpstr>
      <vt:lpstr>Main Objectives</vt:lpstr>
      <vt:lpstr>Optional Objectives</vt:lpstr>
      <vt:lpstr>Sensors</vt:lpstr>
      <vt:lpstr>Board – ESP32-S2</vt:lpstr>
      <vt:lpstr>IoT Platform</vt:lpstr>
      <vt:lpstr>Frontend</vt:lpstr>
      <vt:lpstr>Justification</vt:lpstr>
      <vt:lpstr>Scope</vt:lpstr>
      <vt:lpstr>Constraints and assumptions</vt:lpstr>
      <vt:lpstr>Project Organization</vt:lpstr>
      <vt:lpstr>Major Milestones</vt:lpstr>
      <vt:lpstr>Gantt</vt:lpstr>
      <vt:lpstr>Bibliography</vt:lpstr>
      <vt:lpstr>Bibliography</vt:lpstr>
      <vt:lpstr>Bibliography</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dc:title>
  <dc:creator>Miguel Rocha</dc:creator>
  <cp:lastModifiedBy>Miguel Rocha</cp:lastModifiedBy>
  <cp:revision>52</cp:revision>
  <dcterms:created xsi:type="dcterms:W3CDTF">2023-03-19T10:41:59Z</dcterms:created>
  <dcterms:modified xsi:type="dcterms:W3CDTF">2023-03-20T11:44:50Z</dcterms:modified>
</cp:coreProperties>
</file>